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Bletchley Park : l'IA locale garde vos secrets au manoir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Ultra décodait sur place et rien n'en sortait. Vos agents IA peuvent faire de même : quelles données traitez-vous, et où 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11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strategiecommerciale.eu/ia-locale-secrets-commerciaux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débat n'est plus « cloud ou local », c'est « quelles données, et où ? »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fuite moyenne coûte un record de 4,99 M$ et 1 fuite sur 4 est activée par l'IA. Avec Muse Glimmer (30B, 24 Go de VRAM), la puissance souveraine tient dans un poste standard : le lieu de traitement redevient une décision de commandement.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Ultra s'est décodé sur place : la machine dans le manoir, le matériau entrant par des canaux contrôlés.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débat n'est pas cloud ou local : c'est quelles données traitons-nous, et où.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agent local sans RAG à jour est une Bombe sans interceptions : le matériau décide de l'utilité.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souveraineté n'est pas l'autarcie : gateway = Y-stations, classification = compartimentage.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manoir d'IA locale protège vos trois leviers de direction à la fois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always-on, hors ligne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Résumés d'appels, clauses, scoring de pipeline tournent en client, en avion, sous VPN coupé : le travail continue partout.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24 Go de VRAM suffisent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qui ne circule pas ne fuit pas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données sensibles ne quittent pas le périmètre : zéro entraînement tiers, zéro télémétrie, zéro copie à l'étranger.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4,99 M$ par fuite évitée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 marginal proche de zéro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Après amortissement du matériel, les workloads récurrents ne paient plus de token à chaque appel : le récurrent passe au fixe.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Zéro token par requête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requête d'agent emporte un morceau de votre pipeline hors du manoir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coût de la fuite n'a jamais été aussi haut, et l'IA en est l'accélérateur : le lieu de traitement est un arbitrage de commandement.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4,99 M$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 moyen d'une fuite de données, un record en hausse de 12 % (IBM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1/4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fuites malveillantes sont activées par l'IA, pour 6 M$ en moyenne (IBM).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apps GenAI d'entreprise subiront 5+ incidents mineurs/an d'ici 2028 (Gartner).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IBM Cost of a Data Breach Report 2026 ; Gartner, avril 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Bletchley a déjà tranché le débat : la machine n'était rien sans le matériau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BLETCHLEY PARK, 1939-1945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Station X décodait Enigma sur place : Bombe et Colossus dans le manoir, matériau entrant par les Y-stations.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Bombe isolée tourne sans rien voir : sans interceptions triées et indexées, la machine est aveugle.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Compartimentage need-to-know : chaque hutte ignorait les autres, rien ne sortait sans décision.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modèle local (Muse Glimmer, Ollama) est la Bombe : construit et exploité dans votre périmètre.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RAG à jour, l'agent sait lire mais ne sait pas ce que votre entreprise sait : un moteur sans carburant.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gateway joue les Y-stations : tout entre par des canaux contrôlés, seules les tâches autorisées sortent.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installer votre manoir : la machine, le matériau, les canaux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la machine dans le périmètre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Identifier 2-3 workloads sensibles récurrents et les basculer en local cette semaine, avec une identité contrôlée par agent.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Ollama, LM Studio, Muse Glimmer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Nourrir la machine : le RAG avant tout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données et programmer la synchro RAG avant tout fine-tuning : déléguer sans données, c'est déléguer sans munitions.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Chroma, Qdrant, index vectoriel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Contrôler les canaux : le gateway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trois classes de données (reste au manoir, sort anonymisé, sort en clair) et router le gateway en conséquence, avec audit.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ngrok, Tailscale, Cloudflare Tunnel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passer de l'IA dans le cloud à l'IA au manoir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Basculer 2-3 workloads sensibles en local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Muse Glimmer sur une station 24 Go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IT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Workloads basculés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données et bâtir le RAG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les 3 classes de données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 / DSI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Index RAG opérationnel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Router le gateway selon les classes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les sorties et durcir la classification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CISO / DSI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Sorties 100 % auditées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Ultra n'a jamais quitté le manoir. Pourquoi votre pipeline, lui, part-il chaque nuit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Choisissez le terrain : décidez dès cette semaine quelles données traitent en local, et où le reste est autorisé à sortir.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Hinsley, British Intelligence in the Second World War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History of the Second World War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IBM, Cost of a Data Breach Report 2026 (4,99 M$)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— 25 % des apps GenAI à 5+ incidents d'ici 2028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Meta / VentureBeat — Muse Glimmer, open-weight 30B (10/08/2026)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Bletchley Park Trust — Station X, la Bombe et Colossus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Welchman, The Hut Six Story — le criblage d'Enigma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Bletchley Park : l'IA locale garde vos secrets au manoir</dc:title>
  <dc:subject>PptxGenJS Presentation</dc:subject>
  <dc:creator>L'Art de la Guerre Commerciale</dc:creator>
  <cp:lastModifiedBy>L'Art de la Guerre Commerciale</cp:lastModifiedBy>
  <cp:revision>1</cp:revision>
  <dcterms:created xsi:type="dcterms:W3CDTF">2026-08-13T20:56:06Z</dcterms:created>
  <dcterms:modified xsi:type="dcterms:W3CDTF">2026-08-13T20:56:06Z</dcterms:modified>
</cp:coreProperties>
</file>