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LA MANŒUVRE : APPROCHES DIRECTES ET INDIRECTES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Cessez de charger la muraille : la guerre des prix est une erreur stratégique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Liddell Hart, Austerlitz et Salesforce : quand le concurrent casse les prix, ne vous alignez pas — rendez le prix non pertinent.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 : Approches Directes et Indirectes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Août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13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strategiecommerciale.eu/guerre-des-prix-approche-liddell-hart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guerre des prix ne se gagne pas : elle se refuse, par l'approche indirecte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Baisse de prix de 1 % = plus de 8 % de bénéfice d'exploitation en moins (McKinsey) : le prix tombe intégralement dans la marge. S'aligner, c'est financer votre obsolescence. La sortie : l'approche indirecte — rendre le prix non pertinent.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remise tombe intégralement dans la marge : -1 % de prix ≈ -8 % de bénéfice d'exploitation (McKinsey).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ne gagne pas une guerre des prix : on la refuse. L'approche indirecte (Liddell Hart, 280 campagnes) rend le prix non pertinent.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: chiffrer le coût d'inaction, se spécialiser sur une niche, encercler par des services adjacents.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Exécuter en 4 étapes : auditer, segmenter, pilote 90 jours, déployer. KPIs : marge brute par segment, victoires hors prix.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guerre des prix attaque vos trois leviers : refusez le choc frontal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Vendre la valeur, pas le prix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Déplacer le débat du tarif vers l'arbitrage financier du client : les deals se gagnent sur la valeur, pas sur la remise.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 d'inaction = Impact × Prob. × Durée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Sortir du piège FOMO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Céder au FOMO, c'est échanger un contrat contre l'érosion du modèle : -15 % de prix efface la moitié de la marge brute annuelle.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-15 % efface 50 % de la marge brute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« défense » coûte plus cher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S'aligner valide le critère du discounter et détruit la marge : le coût de la défense dépasse toujours celui de la bataille.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-1 % de prix ≈ -8 % de résultat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commoditisation a préparé le terrain : le prix devient l'unique juge de paix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Enchères inversées, comparateurs, transparence totale sur les prix : la guerre des prix est le terrain que la technologie a préparé pour nous y attirer.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77 %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acheteurs B2B jugent leur dernier achat complexe ou difficile (Gartner 2020).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bénéfice d'exploitation érodés par -1 % de prix (McKinsey, The Power of Pricing).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15 %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remise sur 10 M€ de CA à 30 % de marge : la moitié de la marge de l'année s'évapore.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Gartner, The New B2B Buying Journey (2020) ; McKinsey, The Power of Pricing.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Austerlitz : Napoléon n'a pas chargé la muraille, il a choisi son terrain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— AUSTERLITZ, 2 DÉCEMBRE 1805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Napoléon fait mine d'affaiblir son flanc droit pour attirer l'attaque principale des Alliés.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frappe au centre, sur les hauteurs de Pratzen, coupant l'armée russo-autrichienne en deux.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n'a pas rivalisé sur le terrain où l'ennemi était le plus fort : il a choisi le sien.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Siebel dominait le CRM sur le prix : Salesforce a imposé le SaaS, sans déploiement lourd ni licence initiale.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 l'objet change, le prix n'est plus pertinent : « réduire la possibilité de résistance ».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discounter ne peut pas suivre sans renoncer à son modèle : comme le généraliste face au neurochirurgien.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pour reprendre l'initiative : déplacer, spécialiser, encercler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Déplacer le conflit : du prix au coût d'inaction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 d'inaction = Impact × Probabilité × Durée : la solution à 240 k€ en 6 mois coûte 200 k€ de moins que celle à 200 k€ en 12 mois (40 k€/mois).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questions d'entretien, value selling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 de flanc : la spécialisation chirurgicale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Devenir l'expert absolu d'un micro-segment que le généraliste ne peut pas suivre : la niche se choisit avec cinq critères, jamais au doigt mouillé.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Grille 5 critères, test des 3 clients témoins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L'encerclement par les services adjacents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Envelopper la commodité d'une couche de service ou de data que le concurrent ne peut pas simuler. Arbitrer build / buy / partner, prix à la valeur.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Arbre build / buy / partner, pricing à la valeur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étapes pour sortir de la guerre : auditer, segmenter, piloter, déployer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Auditer : cartographier les contrats attaqués, leur marge réelle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Segmenter : décider qui défendre, qui laisser partir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Comité de direction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Marge brute par segment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Piloter : appliquer les 3 manœuvres sur UN segment témoin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Former l'équipe au value selling (reframing)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 enablement / RevOps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Taux de victoire hors prix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Déployer : généraliser ce qui fonctionne, abandonner le reste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Coder les pertes « prix » vs « valeur » dans le CRM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 managers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 des deals gagnés sur la valeur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La question pour votre prochain comité de direction n'est plus “Comment s'aligner ?”, mais “Par quel flanc allons-nous les surprendre ?”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Refusez le combat frontal : lancez l'audit de marge par contrat et choisissez votre flanc dès le prochain comité.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Liddell Hart, Stratégie (1954) — l'approche indirecte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Beaufre, Introduction à la stratégie (IFRI)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Sun Tzu, L'Art de la guerre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McKinsey, The Power of Pricing — le levier prix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The New B2B Buying Journey (2020)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Highspot, Strategic Enablement Framework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Austerlitz, 2 décembre 1805 — hauteurs de Pratzen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Valmy, 1792 — la canonnade épuise les deux camps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Clausewitz, De la guerre — le choc frontal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Cessez de charger la muraille : la guerre des prix est une erreur stratégique</dc:title>
  <dc:subject>PptxGenJS Presentation</dc:subject>
  <dc:creator>L'Art de la Guerre Commerciale</dc:creator>
  <cp:lastModifiedBy>L'Art de la Guerre Commerciale</cp:lastModifiedBy>
  <cp:revision>1</cp:revision>
  <dcterms:created xsi:type="dcterms:W3CDTF">2026-08-16T22:16:58Z</dcterms:created>
  <dcterms:modified xsi:type="dcterms:W3CDTF">2026-08-16T22:16:58Z</dcterms:modified>
</cp:coreProperties>
</file>