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GRANDES BATAILLES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Verdun : l'IA allonge votre cycle de vente B2B, préparez l'usure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Verdun s'est tenue 300 jours jusqu'à l'usure de l'attaquant : votre cycle B2B entre dans le même siège. À vous d'organiser la durée.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Grandes Batailles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Août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14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strategiecommerciale.eu/cycle-de-vente-b2b-verdun-usure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cycle long est la norme : tenez la durée au lieu de vendre plus vite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HubSpot l'a avoué publiquement : la vente ralentit, comités élargis, approbations au board, cycles allongés. L'IA n'a pas raccourci la décision, elle a allongé le siège : la question n'est plus de vendre plus vite, mais de tenir la durée.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Verdun a duré 300 jours : Pétain a organisé la durée, Nivelle l'assaut final. La victoire d'un siège a deux pères.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HubSpot (Q2 2026) impute son ralentissement à des « achats clients retardés » : comités élargis, approbations C-suite, cycles allongés.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Forrester : une décision d'achat mobilise 22 parties prenantes, 13 internes et 9 externes. Le comité est un front à couvrir.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Tenir la durée se travaille : couverture du comité, noria des étapes, DSR, kit d'assaut prêt avant le signal de clôture.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cycle long attaque vos trois leviers : tenez le siège, ne le subissez pas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Pipeline qui tient la durée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Couvrir le comité et instaurer la noria gardent les deals vivants jusqu'à la signature : fini les revenus perdus par enlisement.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22 parties prenantes à couvrir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Zombies et statu quo neutralisés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DSR détecte les zombies qui faussent le forecast ; le multithreading protège le deal si un champion s'essouffle.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74 % des comités en conflit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Fini le temps brûlé en vain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revue hebdo retire les deals qui moisissent : moins d'heures et d'énergie commerciales brûlées sur des zombies.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Zéro zombie au forecast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cycle long est la norme, pas l'accident : votre pipeline est conçu pour l'assaut court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problème n'est pas la durée, c'est un pipeline conçu pour un cycle court : étapes qui se vident, opportunités qui moisissent. Terrain d'une bataille d'usure.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22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parties prenantes par décision d'achat : 13 internes, 9 externes (Forrester 2026).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74 %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comités d'achat souffrent de conflits internes malsains (Gartner, mai 2025).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69 %</a:t>
            </a:r>
            <a:endParaRPr lang="en-US" sz="46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acheteurs valident les insights IA auprès d'un commercial (Gartner, mai 2026).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StockStory (HubSpot Q2 2026) ; Forrester, State of Business Buying 2026 ; Gartner, mai 2025 et mai 2026.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Verdun a tenu 300 jours : votre deal doit survivre à son neuvième mois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VERDUN, 21 FÉVRIER 1916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Falkenhayn veut épuiser la France sans conquérir : l'offensive prévue pour trois jours dure trois cents.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Pétain organise la durée : défense en profondeur, noria, Voie Sacrée. « Ils ne passeront pas ».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Nivelle clôt le siège : Douaumont, Vaux, offensive du 15/12/1916. La mémoire n'a retenu que Pétain.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deal estimé à trois mois entre dans son neuvième : chaque semaine consomme temps, attention et budget.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Noria : rotation des équipes et champions sur les deals longs ; Voie Sacrée : les leads qui ravitaillent.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revue de deal crédite celui qui signe et oublie ceux qui ont tenu : le crédit va à qui survit à l'après.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pour transformer l'usure en avantage : couvrir, tenir, frapper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Couvrir le comité comme un front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Cartographier le comité dans le CRM, mesurer la couverture (alliés, preuves, RDV) et viser un allié par pôle avant les dernières étapes.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MEDDPICC, 6sense, Gong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Instaurer la noria dans le pipeline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Revue hebdo : qu'est-ce qui avance, qu'est-ce qui s'use ? Un deal qui stagne est requalifié ou retiré ; chassez les zombies du forecast.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DSR, Clari, Highspot, Aviso, BoostUp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Préparer l'assaut pendant le siège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Constituer le kit de clôture dès la qualification : preuves, dossier achats, POC daté, présentation board. La vitesse se prépare pendant la durée.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 enablement, playbooks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90 jours pour passer d'un pipeline d'assaut à une machine de siège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 mensuel de couverture du comité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Lister les membres connus par deal dans le CRM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RevOps / Sales Ops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Couverture ≥ 1 allié par pôle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Revue hebdo avance/usure + seuils de stagnation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Basculer sur un outil de deal intelligence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 managers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DSR par étape suivi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Kit de clôture prêt sur les deals stratégiques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Simulation d'assaut : POC et board préparés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AVP / Sales enablement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Âge moyen des deals par étape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Vos troupes tiennent-elles le neuvième mois comme le premier ? Et quand le signal d'assaut arrivera, votre artillerie sera-t-elle en place ? 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Organisez la durée : lancez l'audit de couverture et la revue de noria dès cette semaine, et préparez le kit d'assaut.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Clausewitz, De la guerre — friction, usure, temps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Liddell Hart, Stratégie — la contre-offensive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Forrester, State of Business Buying 2026 (22 parties prenantes)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StockStory, HUBS Q2 Deep Dive — cycles allongés et guidance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Gartner 2025 &amp; 2026 — conflits de comité, validation IA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Wikipedia, Bataille de Verdun — chronologie 1916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Wikipedia, Robert Nivelle — Douaumont, Vaux, 15/12/1916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Wikipedia, Voie sacrée — 90 000 hommes/semaine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Verdun : l'IA allonge votre cycle de vente B2B, préparez l'usure</dc:title>
  <dc:subject>PptxGenJS Presentation</dc:subject>
  <dc:creator>L'Art de la Guerre Commerciale</dc:creator>
  <cp:lastModifiedBy>L'Art de la Guerre Commerciale</cp:lastModifiedBy>
  <cp:revision>1</cp:revision>
  <dcterms:created xsi:type="dcterms:W3CDTF">2026-08-16T09:41:57Z</dcterms:created>
  <dcterms:modified xsi:type="dcterms:W3CDTF">2026-08-16T09:41:57Z</dcterms:modified>
</cp:coreProperties>
</file>