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869680" y="-1097280"/>
            <a:ext cx="4206240" cy="4206240"/>
          </a:xfrm>
          <a:prstGeom prst="rect">
            <a:avLst/>
          </a:prstGeom>
          <a:solidFill>
            <a:srgbClr val="0A0F1A"/>
          </a:solidFill>
          <a:ln w="12700">
            <a:solidFill>
              <a:srgbClr val="2A33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608076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566928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STRATÉGIQUE · GRANDS PENSEURS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Sun Tzu : gagner la vente B2B avant le premier rendez-vous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822960" cy="457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victoire commerciale se gagne avant le premier rendez-vous : l'acheteur ne passe que 5 % de son temps avec un commercial — préparez le terrain.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Grands Penseurs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Mars 2026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 9 min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strategiecommerciale.eu/sun-tzu-art-de-la-vente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SYNTHÈSE EXÉCUTIVE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victoire se prépare avant le premier rendez-vous : la donnée et la qualification font la différence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160520" cy="406908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64008" cy="406908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25980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08483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3648456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acheteur B2B ne passe que 5 % de son temps avec un commercial : sans préparation, vous n'êtes qu'un bruit de fond. Transposez les cinq facteurs de Sun Tzu et qualifiez avec MEDDPICC pour gagner avant le combat.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6360" y="184708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1" name="Text 9"/>
          <p:cNvSpPr/>
          <p:nvPr/>
        </p:nvSpPr>
        <p:spPr>
          <a:xfrm>
            <a:off x="51663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69864" y="187452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victoire se gagne avant le premier rendez-vous : sans préparation, vous n'êtes qu'un bruit de fond (Gartner : 5 % du temps acheteur).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769864" y="279120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86435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86435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769864" y="289179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cinq facteurs de Sun Tzu : Vision, Environnement, Marché, Leadership, Organisation — les garde-fous de votre croissance.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69864" y="380847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66360" y="388162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9" name="Text 17"/>
          <p:cNvSpPr/>
          <p:nvPr/>
        </p:nvSpPr>
        <p:spPr>
          <a:xfrm>
            <a:off x="5166360" y="38816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69864" y="390906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Cessez d'assiéger des forteresses : qualifiez avec MEDDPICC, mais méthode sans CRM configuré ni formation reste une liste de courses.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9864" y="482574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489889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23" name="Text 21"/>
          <p:cNvSpPr/>
          <p:nvPr/>
        </p:nvSpPr>
        <p:spPr>
          <a:xfrm>
            <a:off x="5166360" y="48988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769864" y="492633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Devenez un allié plutôt qu'un vendeur : apportez de la valeur avant de parler produit pour rendre le prix non pertinent.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POURQUOI C'EST UN ENJEU DE DIRECTION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préparation Sun Tzu convertit l'effort commercial en croissance rentable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CROISSANCE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4672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Préparation qui convertit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04672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Préparer le terrain et personnaliser transforme l'hyper-activité en victoires ciblées : la qualité remplace la quantité.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5 % du temps, 100 % de l'attention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94250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594250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RISQUES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94250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Qualification anti-chimères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594250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MEDDPICC décide vite si l'opportunité mérite votre énergie : fini les sièges sur des comptes verrouillés depuis dix ans.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94250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4250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Moins de deals fantômes au pipeline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8383829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383829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383829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force qui apprend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83829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Analyser les échecs via la donnée évite de répéter les erreurs : chaque revers devient un apprentissage, pas une perte sèche.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383829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3829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Chaque erreur corrigée une fois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· LE CHAMP DE BATAILLE MODERNE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L'hyper-activité commerciale masque une préparation quasi inexistante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 multiplie les appels et les démos, mais sans préparation, vous n'êtes qu'un bruit de fond avant que le client ne choisisse un concurrent.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804672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du temps d'un acheteur B2B passé avec un commercial sur tout son parcours (Gartner).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38218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4594250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4594250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terrains décrits par Sun Tzu pour savoir sur quel terrain vous combattez.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27797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797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83829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8383829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facteurs de victoire de Sun Tzu : Vision, Environnement, Marché, Leadership, Organisation.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40" y="6089904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: Gartner, The New B2B Buying Journey ; Sun Tzu, L'Art de la Guerre.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 · LE MIROIR STRATÉGIQUE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Sun Tzu : la victoire est un sous-produit de la préparation et de l'intelligence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227168" cy="397764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60704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PRÉCÉDENT — LES CINQ FACTEURS DE SUN TZU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78992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victoire se gagne avant la bataille : tout se joue dans la préparation, pas dans l'affrontement.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78992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Sun Tzu juge le général sur cinq facteurs : Doctrine, Ciel, Terrain, Commandement, Discipline.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Connais ton ennemi et connais-toi toi-même » : sans renseignement, la victoire est un hasard.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15888" y="1874520"/>
            <a:ext cx="5227168" cy="3977640"/>
          </a:xfrm>
          <a:prstGeom prst="rect">
            <a:avLst/>
          </a:prstGeom>
          <a:solidFill>
            <a:srgbClr val="F2EAD0"/>
          </a:solidFill>
          <a:ln w="9525">
            <a:solidFill>
              <a:srgbClr val="F2EA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5888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6690208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927952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TRANSPOSITION COMMERCIALE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90208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6946240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 B2B, l'acheteur ne passe que 5 % de son temps avec vous : sans préparation, vous êtes un bruit de fond.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90208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6946240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Vision, Environnement, Marché, Leadership, Organisation : les cinq garde-fous de votre croissance commerciale.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90208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946240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Comme au siège, harceler un compte verrouillé depuis 10 ans mène à l'enlisement : qualifiez avant d'attaquer.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757520" y="3525012"/>
            <a:ext cx="676656" cy="676656"/>
          </a:xfrm>
          <a:prstGeom prst="oval">
            <a:avLst/>
          </a:prstGeom>
          <a:solidFill>
            <a:srgbClr val="C9A84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57520" y="349758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III · L'ORDRE DE BATAILLE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réflexes pour transformer Sun Tzu en victoires concrètes dès demain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Qualifiez, cessez d'assiéger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Utilisez MEDDPICC pour décider vite si une opportunité mérite votre énergie : sans CRM configuré ni formation, ce n'est qu'une liste de courses.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MEDDPICC, CRM configuré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575962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94250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Devenez un allié, pas un vendeur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4250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Apportez de la valeur avant de parler produit : playbooks, études de cas et insights sectoriels pour rendre le prix non pertinent.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94250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4250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 Enablement + IA (Seismic, Highspot)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365541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83829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Soyez souple, apprenez de vos échecs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383829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Détectez les signaux faibles pour pivoter à temps, et analysez vos revers : perdre deux fois pour la même raison est un échec de commandement.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383829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3829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Gong, Clari, Modjo — Intelligence Conversationnelle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FEUILLE DE ROUTE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30-60-90 : faire de la préparation votre avantage compétitif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0-30 JOURS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Configurer le CRM pour capturer la qualification MEDDPICC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Former les équipes à la méthode et aux playbooks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4672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VP Sales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04672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Opportunités qualifiées / semaine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996842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399178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99178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7"/>
          <p:cNvSpPr/>
          <p:nvPr/>
        </p:nvSpPr>
        <p:spPr>
          <a:xfrm>
            <a:off x="4655210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55210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 JOURS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55210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378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Déployer la plateforme de Sales Enablement avec l'IA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55210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856378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Établir les ICP et le terrain de chaque segment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55210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55210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 Ops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5210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Adoption des playbooks par l'équipe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7381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8249717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9717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1" name="Shape 29"/>
          <p:cNvSpPr/>
          <p:nvPr/>
        </p:nvSpPr>
        <p:spPr>
          <a:xfrm>
            <a:off x="8505749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8505749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60-90 JOURS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505749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Text 32"/>
          <p:cNvSpPr/>
          <p:nvPr/>
        </p:nvSpPr>
        <p:spPr>
          <a:xfrm>
            <a:off x="8706917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Lancer l'intelligence conversationnelle (signaux faibles)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5749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8706917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Revue des échecs : leçons tirées des données CRM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505749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5749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CSO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505749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Taux de victoire par segment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8122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86384" y="64008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MOT DE LA FIN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4008" cy="32918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0241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Ne cherchez pas l'affrontement frontal là où la subtilité et la donnée peuvent vous offrir une victoire sans effort inutile. »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spc="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ENGAGER  —  </a:t>
            </a:r>
            <a:pPr indent="0" marL="0">
              <a:lnSpc>
                <a:spcPct val="115000"/>
              </a:lnSpc>
              <a:buNone/>
            </a:pPr>
            <a:r>
              <a:rPr lang="en-US" sz="1300" i="1" spc="5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Équipez-vous, qualifiez avec rigueur, apprenez de chaque bataille : gagnez votre prochaine campagne avant qu'elle ne commence.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2A33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&amp; RÉFÉRENCES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réflexion adossée aux références stratégiques, business et historiques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STRATÉGIQUES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Sun Tzu, L'Art de la Guerre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Clausewitz, De la guerre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Liddell Hart, Stratégie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38218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38218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10"/>
          <p:cNvSpPr/>
          <p:nvPr/>
        </p:nvSpPr>
        <p:spPr>
          <a:xfrm>
            <a:off x="4594250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4831994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ÉTUDES BUSINESS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94250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Gartner, The New B2B Buying Journey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Forrester, The Future of Sales Enablement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27797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27797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8383829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8621573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HISTORIQUES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83829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MEDDPICC — McMahon, The Qualified Sales Leader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Challenger Sale — Dixon &amp; Adamson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strategiecommerciale.eu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 Tzu : gagner la vente B2B avant le premier rendez-vous</dc:title>
  <dc:subject>PptxGenJS Presentation</dc:subject>
  <dc:creator>L'Art de la Guerre Commerciale</dc:creator>
  <cp:lastModifiedBy>L'Art de la Guerre Commerciale</cp:lastModifiedBy>
  <cp:revision>1</cp:revision>
  <dcterms:created xsi:type="dcterms:W3CDTF">2026-08-12T12:34:01Z</dcterms:created>
  <dcterms:modified xsi:type="dcterms:W3CDTF">2026-08-12T12:34:01Z</dcterms:modified>
</cp:coreProperties>
</file>