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Mules de Marius : récupérez le temps de vente B2B de vos commerciaux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Marius n'a pas allégé le légionnaire, il a supprimé le convoi : la bureaucratie CRM dévore aujourd'hui le temps qui produit du pipeline.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12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strategiecommerciale.eu/temps-de-vente-b2b-mules-de-marius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commerciaux sont des gratte-papiers : triez ce qu'ils portent avant d'acheter le moindre outil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L'entreprise recrute des vendeurs et les emploie comme gratte-papiers : la saisie et les outils déconnectés dévorent le temps de vente. Marius pose la seule bonne question : chaque fardeau sert-il le combat ?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42 % des pros de la vente passent au moins 40 % de leur journée en tâches sans revenu (Pipedrive, CRM Trends Report 2026).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Marius n'a pas allégé le légionnaire : il a supprimé le train de bagages et transféré la charge utile sur le dos de l'homme.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62 % des répondants : des outils déconnectés font manquer des opportunités commerciales réelles.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inventaire du temps réel, capture automatique, autorité RevOps unique.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temps de vente touche vos trois leviers : revenu, opportunités et gaspillage suivent le fardeau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Temps rendu au client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heure arrachée à la saisie redevient une conversation client : la capture automatique rend des journées à la vente.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42 % des équipes concernées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Leads jamais rappelés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outils déconnectés font manquer des opportunités réelles : signaux noyés entre deux systèmes, relances qui n'arrivent jamais.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62 % d'opportunités manquées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d'outils, plus de flux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Unifier sous une autorité RevOps et supprimer les champs morts élimine le gaspillage de licences et d'heures sans embaucher.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Heures rendues par semaine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saisie a remplacé la vente : vos commerciaux sont les employés de saisie les plus chers du monde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bureaucratie sédimentée, outil après outil, dévore le temps qui produit du pipeline — et personne n'a fait l'inventaire du fardeau.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42 %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pros de la vente perdent ≥ 40 % de leur journée en tâches sans revenu (Pipedrive 2026)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70 %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temps des commerciaux passe en tâches non commerciales (Salesforce, State of Sales)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62 %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disent que des outils déconnectés font manquer des opportunités réelles (Pipedrive 2026)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Pipedrive, CRM Trends Report 2026 (1 000 pros, juin 2026) ; Salesforce, State of Sales, 6e édition (5 500 pros, 27 pays).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Marius n'a pas allégé le soldat : il a supprimé le convoi — faites le tri de ce que portent vos équipes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MARIUS, 107 AV. J.-C.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L'armée romaine traîne l'impedimenta : une légion avance à la vitesse de ses chariots, jamais de ses soldats.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Marius supprime le convoi : la charge passe sur le dos du soldat, l'armée devient autonome quinze jours.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Surnommés mules de Marius, ils arrivent les premiers : Teutons écrasés à Aquae Sextiae, Cimbres à Verceil.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saisie qui nourrit un tableau de bord mort est un chariot ; la donnée qui sert le deal est le paquetage.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équipes ont repéré leur chariot avant la direction : 26 % utilisent déjà l'IA pour la saisie.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Celui qui marche plus vite choisit le terrain : Jackson, 17 000 hommes, 1 000 km en 48 jours (1862).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rendre vos commerciaux au combat : inventorier, capturer, unifier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Inventorier le train de bagages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Deux semaines de relevé du temps réel avec la question de l'usage aval ; classez en trois colonnes et supprimez la troisième dans le trimestre.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HubSpot, Pipedrive — champs obligatoires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Remplacer la saisie par la capture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 chaque donnée exigée, la question du capteur prime sur le formulaire : le commercial raccroche, l'agent a déjà loggé l'appel.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Einstein Activity Capture, Gong, Clari, Scratchpad, Dooly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Unifier sous une autorité RevOps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Nommez un responsable RevOps, droit de veto sur tout outil sans intégration native, indicateur unique : le temps en interaction client.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RevOps, cartographie des flux, CRM de référence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trimestre pour alléger la colonne : inventaire, capture, commandement — et mesurer le temps rendu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2 semaines de relevé du temps réel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Classer chaque obligation : utile, commandement, chariot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Directeur commercial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Inventaire validé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Supprimer les champs morts et la colonne chariot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Activer la capture auto sur e-mails et réunions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Ops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Saisie manuelle en baisse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Nommer l'autorité RevOps et le droit de veto outil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Mesurer la part du temps en interaction client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/ COMEX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temps client mesuré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Si vous demandiez demain matin à vos dix meilleurs vendeurs de lister ce qu'ils portent chaque semaine sans jamais savoir qui le lit, combien de chariots découvririez-vous dans votre colonne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Lancez cette semaine l'inventaire : deux semaines de relevé, trois colonnes, et une seule question par champ — qui le lit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Végèce, Institutions militaires — la marche du légionnaire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Delbrück, History of the Art of War, vol. I — la réforme mariale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Pipedrive, CRM Trends Report 2026 — 42 %, 62 %, 26 %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State of Sales 6e éd. — 70 % de tâches non commerciales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2022 — RevOps 75 % d'ici 2026 ; McKinsey, mai 2023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Plutarque, Vie de Marius — la réforme et les campagnes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Frontin, Stratagèmes, livre IV — les mules de Marius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Mules de Marius : récupérez le temps de vente B2B de vos commerciaux</dc:title>
  <dc:subject>PptxGenJS Presentation</dc:subject>
  <dc:creator>L'Art de la Guerre Commerciale</dc:creator>
  <cp:lastModifiedBy>L'Art de la Guerre Commerciale</cp:lastModifiedBy>
  <cp:revision>1</cp:revision>
  <dcterms:created xsi:type="dcterms:W3CDTF">2026-08-26T14:20:28Z</dcterms:created>
  <dcterms:modified xsi:type="dcterms:W3CDTF">2026-08-26T14:20:28Z</dcterms:modified>
</cp:coreProperties>
</file>