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LA MANŒUVRE : APPROCHES DIRECTES ET INDIRECTES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Plateformes agentiques vs SaaS : la guerre asymétrique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Galula a écrit la règle en 1964 : l'insurgé gagne en ne perdant pas. L'éditeur doit tout défendre, la plateforme n'a besoin que d'une brèche.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 : Approches Directes et Indirectes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24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strategiecommerciale.eu/plateformes-agentiques-vs-saas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L'éditeur SaaS doit tout défendre, la plateforme agentique n'a besoin que d'une brèche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la condition de victoire est inégale, la stratégie change : l'insurgé gagne en ne perdant pas, le contre-insurgé perd en ne gagnant pas. La réponse se joue sur la couche du travail, pas sur les fonctionnalités.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cité par Deloitte (TMT 2026) : 35 % des outils SaaS point-solution remplacés ou absorbés par des agents IA d'ici 2030.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79 % des responsables IT ont subi une hausse de prix au dernier renouvellement et 46 % des applications sont sous-utilisées (Zylo, 2026).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entreprise née IA dégage 2 à 4 M$ de revenu par salarié, contre 300 000 à 500 000 $ pour un éditeur SaaS coté (Redpoint, 2026).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playbook de l'éditeur tient en quatre manœuvres : tenir le workflow, vendre l'outcome, apprendre plus vite, coopter la plateforme.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L'asymétrie touche vos trois leviers : revenu par workflow, dépendance tarifaire, sièges payés à vide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Vendre l'outcome, pas le siège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Vendre l'outcome aligne votre revenu sur la valeur réelle du travail, là où le siège défend un périmètre que l'agent contourne.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40 % des dépenses SaaS à l'usage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Workflows attaqués un par un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L'attaquant choisit son terrain : un seul workflow adjacent, non défendu, lui suffit pour prendre pied dans le compte et y rester.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35 % des point-solutions d'ici 2030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Applications payées à vide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siège payé pour un travail que l'agent rend est une perte sèche, et la dépense SaaS continue de croître au renouvellement.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46 % d'applications sous-utilisées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coût de l'essai s'effondre : l'attaquant peut échouer dix fois, le défenseur pas une seule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baisse du coût d'inférence rend l'assaut répétable à l'infini, pendant que la défense d'un workflow coûte des ingénieurs, une roadmap et une force de vente.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-80 %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 du modèle de raisonnement o3 en deux mois (Bain, Technology Report 2025)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35 %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point-solutions SaaS absorbés par des agents IA d'ici 2030 (Gartner via Deloitte)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55,7 M$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dépense SaaS moyenne par entreprise et par an, en hausse de 8 % (Zylo, 2026)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Bain, Technology Report 2025 ; Gartner cité par Deloitte, TMT Predictions 2026 ; Zylo, 2026 SaaS Management Index.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Galula l'écrit en 1964 : quand la condition de victoire est inégale, la doctrine doit changer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— GALULA, MALAISIE ET VIETNAM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Malaisie, 1948-1960 : les Britanniques gagnent sur la population en apprenant et en adaptant leur doctrine.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Vietnam : l'Army Concept gagne chaque bataille et perd la guerre, faute d'avoir changé de doctrine.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Galula, 1964 : l'insurgé gagne en ne perdant pas, le contre-insurgé perd en ne gagnant pas.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L'éditeur doit gagner chaque workflow, chaque siège ; la plateforme n'a besoin que d'une brèche.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Parité de fonctionnalités et AI-washing : la réponse rassure le comité, elle ne protège pas le revenu.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clients sont la population : chaque frustration recrute pour l'agent qui vend le travail sans abonnement.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Tenir le workflow, vendre l'outcome, coopter : le playbook contre-insurrectionnel de l'éditeur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Tenir le workflow : clear, hold, build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vos workflows sur la matrice de Bain : gold mines en agents de bout en bout, battlegrounds automatisés par vous d'abord.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Matrice de Bain, Agentforce, Joule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Vendre l'outcome, pas le siège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Définir contractuellement le résultat, l'instrumenter, et former les commerciaux à vendre un résultat business, pas une liste de fonctions.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Metronome, Orb, MEDDPICC, enablement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Coopter la plateforme : un armistice, pas une paix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la couche que vous êtes seul à pouvoir gouverner, sous conditions tarifaires et juridiques, avec une date de sortie et un test de substitution.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Serveur MCP, données gouvernées, contrat à échéance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trimestre pour écrire la carte des workflows, pas pour attendre la parité de fonctionnalités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les workflows sur la matrice de Bain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Lancer la boucle d'apprentissage (win-loss)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Dir. commercial / CPO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Carte des workflows datée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Définir le résultat contractuel vendu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Instrumenter la mesure de l'outcome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 / Enablement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Facturation à l'usage testée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aux agents la couche gouvernée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Fixer la date de sortie de l'armistice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 / COMEX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Contrat à échéance révisable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Savez-vous quelle brèche votre concurrent agentique est en train d'ouvrir, et quel workflow vous êtes prêt à laisser tomber pour la refermer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Choisissez le terrain où la guerre est gagnable : la position se choisit avant l'engagement, pas pendant.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GALULA, Counterinsurgency Warfare (1964)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NAGL, Learning to Eat Soup with a Knife (2002)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KREPINEVICH, The Army and Vietnam (1986)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BAIN, Technology Report 2025 : o3 à -80 % en deux mois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via DELOITTE, TMT 2026 : 35 % et 40 %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ZYLO, 2026 SaaS Management Index : 79 %, 46 %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Malaisie, 1948-1960 : la contre-insurrection gagnante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Offensive du Têt, janvier 1968 : le retournement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Armistice de Pläswitz, 1813 : l'armistice-tempo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Plateformes agentiques vs SaaS : la guerre asymétrique</dc:title>
  <dc:subject>PptxGenJS Presentation</dc:subject>
  <dc:creator>L'Art de la Guerre Commerciale</dc:creator>
  <cp:lastModifiedBy>L'Art de la Guerre Commerciale</cp:lastModifiedBy>
  <cp:revision>1</cp:revision>
  <dcterms:created xsi:type="dcterms:W3CDTF">2026-09-13T22:19:33Z</dcterms:created>
  <dcterms:modified xsi:type="dcterms:W3CDTF">2026-09-13T22:19:33Z</dcterms:modified>
</cp:coreProperties>
</file>