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GRANDES BATAILLES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Commandement Unique de 1918 : quand l'IA force la consolidation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1918 : Doullens unifie le commandement allié en une journée. 2026 : la pression AI-native boucle Seismic-Highspot et tranche le débat.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Grandes Batailles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15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strategiecommerciale.eu/consolidation-sales-enablement-foch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consolidation ne se délibère pas, elle s'impose : la pression AI-native tient le calendrier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 à Doullens en 1918, l'autorité change de mains avant les forces : la fusion Seismic-Highspot obéit à la même horloge. Le sujet n'est pas la plateforme unifiée, c'est votre capacité à l'exploiter.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26 mars 1918 : Doullens confie à Foch la coordination des armées alliées en un jour, après quatre ans de conférences interalliées.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 août 2026 : le DOJ clôt son enquête sur la fusion Seismic-Highspot, en retenant la pression des entrants AI-natifs.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 (18 août 2026) : pour un client capable d'exploiter la plateforme, deux à trois autres n'ont ni systèmes, ni donnée, ni discipline.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(avril 2026) : l'enablement piloté par l'IA promet +40 % de vélocité de cycle de vente d'ici 2029.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consolidation touche vos trois leviers : vélocité du revenu, calendrier de dépendance, licences en doublon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Vélocité du cycle de vente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enablement unifié et piloté par l'IA accélère le cycle ; les silos entre contenu, coaching et formation le rallongent.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+40 % de vélocité (Gartner)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Calendrier de fournisseur subi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fusion déplace roadmaps, support et renouvellements. Sans inventaire des données et des échéances, vous subissez le tempo.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Échéances non documentées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Licences et doublons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stack constitué par sédimentation paie des doublons fonctionnels et des intégrations fragiles que la fusion n'efface pas.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6,0 Md$ de marché en 2025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marché de 6 milliards qui accélère à 17,3 % par an : la consolidation est un calendrier, pas un débat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valeur se concentre chez les éditeurs : pendant que les plateformes installées consolident, la pression vient des entrants AI-natifs.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6,0 Md$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marché mondial des plateformes de sales enablement en 2025 (Grand View Research)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17,3 %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croissance annuelle, projetée à 21,2 Md$ en 2033 (Grand View Research, juin 2026)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+40 %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vélocité de cycle d'ici 2029 pour l'enablement piloté par l'IA (Gartner, avril 2026)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Grand View Research (06/2026) ; Gartner (04/2026) ; Forrester (02 et 08/2026).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1918 l'a montré : l'autorité s'unifie quand le coût de la fragmentation devient visible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· DOULLENS, 26 MARS 1918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21 mars 1918 : l'offensive Michael ouvre un front de 70 km avec 74 divisions, 6 600 canons et 326 avions.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Quatre ans de commandements nationaux séparés, coordonnés par conférences, sans chaîne unique.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Doullens (26 mars), Beauvais (3 avril), commandement en chef (14 avril) : trois élargissements.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business, c'est un stack enablement bâti par sédimentation : quatre outils, quatre propriétaires.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Seismic et Highspot tenaient deux positions solides ; la pression venait des entrants AI-natifs, pas d'elles.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coordination passe par exports, intégrations fragiles et réunions hebdomadaires : le mandat écrit manque.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: cartographier son stack, tenir l'état de ses forces, unifier le mandat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Cartographier son ordre de bataille outillé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Recenser les outils qui touchent à l'enablement, traquer les doublons et qualifier chaque outil sur son usage réel, avec une date par décision.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HubSpot, add-ons terrain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Tenir l'état de ses forces, pas le plan de l'éditeur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Documenter pour chaque brique ce qui est possédé et ce qui est loué : données propriétaires, échéances de renouvellement, dépendances d'intégration.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MEDDPICC côté acheteur, RevOps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Unifier le commandement enablement avant les événements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Désigner un responsable enablement avec mandat écrit sur contenu, formation, coaching et analytics, et une veille active du marché.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Revenue Enablement Officer, comité GTM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trimestre pour écrire un mandat, pas pour attendre une plateforme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Recenser la stack enablement et les add-ons hors RevOps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Identifier doublons et intégrations sans valeur mesurable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Dir. commercial / RevOps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Carte du stack datée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Documenter données propriétaires et échéances de contrat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un responsable enablement et écrire son mandat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 / COMEX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Mandat écrit et signé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Décider : plateforme unifiée, IA ciblée ou raccordement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l'adoption par vendeur et par workflow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 / IT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Décision datée et arbitrée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Qui, dans votre organisation, a aujourd'hui l'autorité d'arrêter une décision sur l'ensemble du dispositif enablement, et à quelle date ce mandat a-t-il été écrit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Écrivez ce mandat ce mois-ci, avant qu'un calendrier d'éditeur ne l'écrive pour vous.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FOCH, Des principes de la guerre (1903) : la concentration des forces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MOLTKE l'Ancien : aucun plan ne survit au premier contact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(04/2026) : +40 % de vélocité ; 2,4 fois en inter-fonctions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GRAND VIEW RESEARCH (06/2026) : 6,0 Md$ en 2025, +17,3 % par an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 (02 et 08/2026) : consolidation REP, écart de maturité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Doullens, 26/03/1918 : Foch reçoit la coordination alliée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Offensive Michael, 21/03-05/04/1918 : 74 divisions, 65 km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Commandement Unique de 1918 : quand l'IA force la consolidation</dc:title>
  <dc:subject>PptxGenJS Presentation</dc:subject>
  <dc:creator>L'Art de la Guerre Commerciale</dc:creator>
  <cp:lastModifiedBy>L'Art de la Guerre Commerciale</cp:lastModifiedBy>
  <cp:revision>1</cp:revision>
  <dcterms:created xsi:type="dcterms:W3CDTF">2026-09-13T16:18:51Z</dcterms:created>
  <dcterms:modified xsi:type="dcterms:W3CDTF">2026-09-13T16:18:51Z</dcterms:modified>
</cp:coreProperties>
</file>