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LA MANŒUVRE : APPROCHES DIRECTES ET INDIRECTES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mur d'Hadrien : l'adoption de l'IA commerciale décide de la conquête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122 : Hadrien arrête la conquête pour tenir le limes. 2026 : la course au modèle ralentit, l'avantage passe au dispositif d'adoption.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 : Approches Directes et Indirectes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19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strategiecommerciale.eu/adoption-ia-commerciale-mur-hadrien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 la frontière se fige, la conquête devient tenue : l'IA commerciale se gagne sur le terrain conquis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laboratoires annoncent une pente plus mesurée : l'argument de la performance brute perd sa valeur et l'acheteur se replie sur ce qu'il peut déployer. Le CRO ne commande pas la frontière, il commande le limes.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Hadrien a figé la frontière en 122 : le répit ne vaut que par ce que la direction commerciale construit dans le temps libéré.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(19/05/2026) : 25 % des organisations commerciales déclarent un retour IA ≥ 50 %, 20 % un retour négatif du même ordre.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limes valait par son système : fortins tous les 1 480 m, tours tous les 493 m, vallum et ravitaillement. La tenue prime sur le mur.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forts sont passés de l'arrière à la ligne du mur : une IA restée en cellule pilote paralyse de la même façon la force de vente.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L'adoption touche vos trois leviers : croissance réinvestie, risque de gouvernance, licences payées sans usage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Réinvestir le temps gagné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Replacer dans des activités à fort impact le temps libéré par l'IA est ce qui fait dépasser les objectifs de croissance client.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2,2× les objectifs client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Votre vallum, c'est la gouvernance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74 % prévoient de l'IA agentique sous deux ans, 21 % ont une gouvernance mature : cet écart est le premier risque du programme.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Écart 74/21 (Deloitte)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licence payée, l'usage absent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IA tenue dans une cellule pilote produit des heures gagnées invisibles et un taux d'usage qui s'effondre au deuxième mois.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Retour négatif : 20 % des orga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horloge ralentit, l'autre pas : la dépense IA se juge désormais sur ce qui tourne en production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palier suivant arrive moins vite, mais les capacités déployables baissent de prix. L'écart se creuse entre la dépense IA et l'usage réel.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0,68 $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 million de tokens, contre 1,15 $ au pic de mars (Ramp via TechCrunch, 09/09/2026)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37 %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CRO du B2B s'auto-évaluent sous la moyenne sur l'IA (Spencer Stuart, 06/2026)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organisations attribuent ≥ 5 % d'EBIT à l'IA, 80 % un gain individuel (McKinsey, 2026)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Ramp via TechCrunch (09/09/2026) ; Spencer Stuart (06/2026) ; McKinsey (25/08/2026) ; Gartner (19/05/2026) ; Deloitte (21/01/2026).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Hadrien n'a pas gagné en cessant de conquérir : il a converti l'arrêt en système de tenue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LA DÉCISION DE 122 ET LE LIMES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Rome atteint son point haut en Bretagne en 83, puis ses légions sont siphonnées par la guerre dacique.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122, Hadrien fige la frontière : fortins tous les 1 480 m, tours tous les 493 m, vallum à l'arrière.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Quatorze forts reportés du fond vers le tracé : un obstacle sans garnison gêne d'abord celui qui l'a bâti.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CRO ne commande pas la frontière : la pente des laboratoires lui échappe, sa garnison lui appartient.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outil laissé en pilote joue le rôle des forts restés à l'arrière : il rassure l'état-major.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Quand la promesse du palier s'estompe, la valeur perçue se replie sur ce qui est mis en service.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d'adoption : ramener l'IA au contact, chiffrer le vallum, nommer un propriétaire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Placer l'IA sur la ligne de contact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Branchée dans l'Opportunité Salesforce ou la fiche Contact HubSpot, l'IA devient une habitude en trois semaines ; ailleurs, l'usage s'effondre.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HubSpot, Gong, carte des points de contact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Chiffrer le vallum de la gouvernance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Exigez de chaque outil une page de gouvernance en quatre points : localisation, journalisation, validation humaine, procédure de sortie.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Code de conduite Microsoft, évaluateurs tiers Anthropic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le propriétaire de chaque tronçon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Chaque cas d'usage IA doit avoir un nom en face côté métier et un indicateur d'usage hebdo : un pilote sans propriétaire mesure une intention.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MEDDPICC, sales enablement, revue de pipeline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trimestre pour transformer les pilotes en usages hebdomadaires mesurés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Cartographier les points de contact de l'IA dans le flux réel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Nommer un propriétaire par cas d'usage en cours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Carte des points de contact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Ouvrir une page de gouvernance par outil déployé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Brancher l'IA dans le CRM sans seconde saisie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Enablement / RevOps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Taux d'usage hebdomadaire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Industrialiser 40 % des pilotes en production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Exiger les quatre pièces de démonstration avant signature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Dir. commerciale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Licences utilisées chaque semaine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Combien de vos licences d'IA sont utilisées chaque semaine par un commercial qui n'a pas eu à quitter son CRM pour les atteindre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Financez la tenue, pas le palier suivant : Antonin a été évacué en vingt ans, la ligne ravitaillée a tenu jusqu'en 400.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AMODEI, We Must Pace the Frontier (12/09/2026)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LUTTWAK, The Grand Strategy of the Roman Empire (1976)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MICROSOFT AI, Humanist AI Code of Conduct (14/09/2026)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 : 25 % contre 20 % de retour IA (19/05/2026)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Spencer Stuart : 37 % des CRO sous la moyenne (06/2026)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McKinsey : 6 % d'effet EBIT, 80 % de gain individuel (2026)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WIKIPÉDIA, Mur d'Hadrien : chronologie et tonnages du chantier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WIKIPÉDIA, Histoire Auguste, Vie d'Hadrien XI, 2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WIKIPÉDIA, Defence-in-depth (Roman military) : le débat Luttwak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mur d'Hadrien : l'adoption de l'IA commerciale décide de la conquête</dc:title>
  <dc:subject>PptxGenJS Presentation</dc:subject>
  <dc:creator>L'Art de la Guerre Commerciale</dc:creator>
  <cp:lastModifiedBy>L'Art de la Guerre Commerciale</cp:lastModifiedBy>
  <cp:revision>1</cp:revision>
  <dcterms:created xsi:type="dcterms:W3CDTF">2026-09-15T22:19:02Z</dcterms:created>
  <dcterms:modified xsi:type="dcterms:W3CDTF">2026-09-15T22:19:02Z</dcterms:modified>
</cp:coreProperties>
</file>