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LA MANŒUVRE : APPROCHES DIRECTES ET INDIRECTES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Règle des Deux : le contrôle des agents IA commence par deux clés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1962 : quatre serrures et quatre clés séparent l'ordre du missile parti. 2026 : un agent branché sur le CRM détient les trois clés dans la même main.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 : Approches Directes et Indirectes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Septembre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17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strategiecommerciale.eu/controle-agents-ia-regle-des-deux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 détient la seconde clé : la règle des deux transforme le contrôle des agents IA en avantage commercial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agent qui lit le compte, accorde la remise et envoie le contrat détient les trois clés sous une seule autorisation. La règle des deux sépare lecture, écriture et validation : elle rend l'erreur d'un seul insuffisante.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Quatre serrures et quatre clés séparent l'ordre reçu du missile parti : aucun opérateur Minuteman ne peut les atteindre seul.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L'AEPD a reçu le 14/09/2026 la première notification d'une brèche exécutée par un agent IA, qui a enchaîné seul les phases de l'attaque.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 (26/05/2026) : 40 % des entreprises rétrograderont ou retireront des agents autonomes d'ici 2027, faute de gouvernance.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livrables portent la règle des deux : séparer lecture, écriture et validation, une seconde clé sur l'irréversible, un registre.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leviers touchés : la preuve qui vend, l'irréversible qui coûte, le déploiement qu'il faut reprendre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preuve devient argument de vente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service achats de vos clients réclame des preuves plutôt que des démonstrations : qui écrit, qui valide, où est le journal.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Traçabilité, critère d'achat B2B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L'irréversible ne se rattrape pas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Remise consentie, contrat parti, donnée exfiltrée : l'annulation coûte une négociation, une notification ou un client perdu.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1re brèche par agent (14/09/2026)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Rétrograder coûte le déploiement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 annonce 40 % d'entreprises rétrogradant des agents d'ici 2027 : le contrôle se conçoit avant la mise en production.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40 % d'ici 2027 (Gartner)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analystes avaient chiffré le risque avant la première brèche : la gouvernance se paie après l'incident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identités et les identifiants deviennent le vecteur : un agent qui obtient un jeton trop permissif traverse plusieurs services avant d'être repéré.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40 %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entreprises rétrograderont ou retireront leurs agents d'ici 2027 (Gartner, 26/05/2026)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49 %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décideurs sécurité citent l'IA agentique comme préoccupation (Forrester, 06/2026)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30 %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organisations atteignent une maturité 3 ou plus sur l'IA agentique (McKinsey, 03/2026)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Gartner (26/05/2026) ; Forrester, The State Of Agentic AI 2026 (03/06/2026) ; McKinsey, AI Trust Maturity Survey (25/03/2026) ; AEPD (14/09/2026).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règle des deux ne protège pas d'une personne : elle rend l'erreur d'un seul insuffisante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: LES SILOS MINUTEMAN ET LA NO-LONE ZONE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Début des années 1960 : chaque arme nucléaire se trouve en pratique sous le contrôle d'un seul homme.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two-person concept (AFI 91-104) exige deux personnes qualifiées en no-lone zone, chacune jugeant l'autre.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Quatre serrures, quatre clés : coffre à deux serrures, clés écartées de douze pieds, second centre qui valide.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 business, l'agent branché sur le CRM lit, chiffre, génère, envoie, met à jour : une seule autorisation.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Sans compétence équivalente, deux présences ne font pas un contrôle : la seconde clé ouvre la même serrure.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agents ont hérité du geste sans ses contrôles : manager, comité de pricing, juriste hors de la boucle.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manœuvres : séparer les autorisations, poser une seconde clé, tenir le registre des agents autorisés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Séparer la lecture, l'écriture et la validation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Cartographiez chaque agent sur les quatre niveaux d'autonomie de Gartner, puis donnez un compte distinct par niveau : lecture, écriture, validation.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Gartner, Salesforce Agentforce, HubSpot, Entra Agent ID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Poser une seconde clé sur l'irréversible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Toute action qu'un client voit ou qu'un régulateur lit exige deux clés : le validateur ne partage ni le jeton, ni le prompt, ni l'objectif de l'agent.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ServiceNow AI Control Tower, Workday, LangSmith, Langfuse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Tenir le registre des agents autorisés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Nom, propriétaire humain, périmètre de données, niveau d'autonomie, détenteur de la seconde clé, emplacement du journal, date de dernière revue.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Cisco MyAgent (Fortune, 16/09/2026), MEDDPICC, RevOps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trimestre pour séparer les clés avant que l'incident ne s'en charge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Cartographier chaque agent sur les quatre niveaux d'autonomie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Lister les actions irréversibles de la stack commerciale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Carte des autorisations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Créer un compte de service par niveau d'autorisation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Nommer un second détenteur de clé par action irréversible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 / Dir. commerciale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 action à clé unique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Ouvrir le registre des agents (propriétaire, périmètre, journal)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Présenter le registre aux acheteurs et au comité de pricing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Registre revu chaque trimestre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Qui détiendrait la seconde clé si un agent envoyait ce soir un contrat avec une remise hors grille à votre plus gros compte ?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Commencez par la liste des actions irréversibles : ce que le client voit, ce que le régulateur lit, ce que le comptable corrige.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 AIR FORCE, AFI 91-104, Nuclear Surety (2013)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WIKIPÉDIA, Two-person rule : le two-person concept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NAT. MUSEUM OF THE USAF, Launching Missiles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 : 40 % d'agents retirés, 4 niveaux (26/05/2026)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McKinsey : maturité 2,6 contre 1,8 (25/03/2026)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Forrester : 49 % des décideurs sécurité (03/06/2026)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Fortune : Cisco MyAgent, 90 000 salariés (16/09/2026)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WIKIPÉDIA, Permissive action link : NSAM 160 (juin 1962)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NATIONAL PARK SERVICE, Minuteman Missile Sites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AEPD, brèche exécutée par un agent IA (14/09/2026)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Règle des Deux : le contrôle des agents IA commence par deux clés</dc:title>
  <dc:subject>PptxGenJS Presentation</dc:subject>
  <dc:creator>L'Art de la Guerre Commerciale</dc:creator>
  <cp:lastModifiedBy>L'Art de la Guerre Commerciale</cp:lastModifiedBy>
  <cp:revision>1</cp:revision>
  <dcterms:created xsi:type="dcterms:W3CDTF">2026-09-17T20:18:52Z</dcterms:created>
  <dcterms:modified xsi:type="dcterms:W3CDTF">2026-09-17T20:18:52Z</dcterms:modified>
</cp:coreProperties>
</file>