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LA FRICTION ET LA LOGISTIQUE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Sedan 1870 : le déploiement de l'IA commerciale se gagne à l'état-major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1870 : le meilleur fusil d'Europe perd la campagne en sept semaines. 2026 : 90 % des entreprises ont l'IA, 6 % en tirent un résultat.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Friction et la Logistique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19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strategiecommerciale.eu/deploiement-ia-commerciale-sedan-1870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troisième barreau ne s'achète pas : il s'écrit, se nomme et se mesure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90 % des entreprises utilisent l'IA, 22 % la passent à l'échelle, 6 % en tirent un résultat transformateur. L'écart se joue à l'état-major : un ordre d'emploi par processus, un rôle nommé, une mesure tenue.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Sedan 1870 : le Chassepot portait deux fois plus loin que le Dreyse, et la campagne fut perdue en sept semaines faute d'état-major.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90 % des entreprises utilisent l'IA, 22 % l'ont passée à l'échelle, 6 % en tirent un résultat : un seul de ces seuils s'achète.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mitrailleuse Reffye, supérieure sur le papier, fut gaspillée à 1 800 mètres : le bon outil placé dans le mauvais rôle ne produit rien.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: écrire l'ordre d'emploi, mesurer par rôle, tenir un état-major commercial permanent.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leviers : une licence qui rend enfin, un pilote qui ne s'arrête plus, des rôles qui répondent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L'adoption devient un revenu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: 81 % de retours positifs sur les initiatives dont le ROI est suivi, contre 29 % d'inconnu sinon (01/09/2026).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81 % de ROI positif (Gartner)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pilote s'arrête au seuil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(26/01/2026) : au moins 50 % des projets d'IA générative abandonnés après la preuve de concept.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50 % des projets abandonnés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dépense précède la mesure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11 % des responsables ignorent la dépense IA de leur fonction, quand 85 % prévoient de l'augmenter (Gartner, 01/09/2026).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12 % du budget fonctionnel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90 % ont l'outil, 22 % le mettent en ligne, 6 % savent ce qu'il doit produire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barreaux du haut ne s'achètent pas avec un budget d'outil : la dépense court plus vite que la mesure de son efficacité. C'est l'écart de productivité.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90 %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entreprises interrogées utilisent l'IA (HubSpot relayée par Forbes, 16/09/2026)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22 %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ont passé l'IA à l'échelle sur plusieurs business units (Gartner, 01/09/2026)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tirent des résultats qualifiés de transformateurs par leurs dirigeants (16/09/2026)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HubSpot relayée par Forbes, 16/09/2026 ; Gartner, enquête janvier-avril 2026 (communiqué du 01/09/2026) ; MIT Sloan Management Review, décembre 2025.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L'avantage technique se perd quand personne n'écrit ce que chaque moyen doit produire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SEDAN, 1ER SEPTEMBRE 1870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France entre en guerre avec le Chassepot, supérieur au Dreyse pour la portée et la précision.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Sedan : 120 000 hommes et 564 canons contre 200 000 hommes et 774 canons ; 104 000 prisonniers.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mitrailleuse Reffye, engagée à 1 800 mètres en batterie, est repérée puis détruite : échec tactique.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business, une direction signe la meilleure plateforme sans écrire qui s'en sert ni sur quelle tâche.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outil d'IA affecté à une tâche sans rôle défini produit du bruit, et l'échec est imputé à l'outil.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L'état-major devient une fonction RevOps qui écrit l'ordre d'emploi avant l'achat, puis mesure par rôle.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: écrire l'ordre d'emploi, mesurer par rôle, tenir un état-major permanent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Écrire l'ordre d'emploi avant de signer la licence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page par processus, cinq champs : la tâche avec un verbe, le rôle qui la porte, la sortie attendue, le contrôle, le propriétaire du résultat.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CRM (fiche processus), RevOps, registre des ordres d'emploi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Mesurer par rôle, puis couper ce qui ne rapporte rien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Cinq colonnes tenues par RevOps : le rôle, la tâche, l'output et son consommateur, l'usage hebdomadaire, la décision du trimestre.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Gong, tableaux de bord CRM, revue de pipeline, MEDDPICC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Tenir un état-major commercial permanent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Deux personnes, une heure par semaine, trois points : ce que la mesure a montré, la décision unique, ce qui change pour le terrain.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 + sales enablement, Seismic, 6sense, MEDDPICC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trimestre pour écrire les ordres d'emploi avant le renouvellement des licences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Lister les processus où l'IA est engagée et leurs rôles consommateurs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Rédiger un ordre d'emploi par processus avant chaque démonstration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 page par processus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Installer le tableau de mesure par rôle (5 colonnes)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Écrire la règle de coupe et les trois verdicts du trimestre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 / Dir. commerciale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 licence sans rôle nommé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Ouvrir le cycle hebdomadaire de l'état-major (1 h, 3 points)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Décider : reconduire, réaffecter ou couper chaque licence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Décision trimestrielle tenue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Combien de vos outils d'IA ont, aujourd'hui, un rôle nommé pour consommer ce qu'ils produisent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Commencez par un processus : ce que l'outil doit produire, pour quel rôle, sous quel contrôle, et devant qui il se défend.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HOWARD Michael, The Franco-Prussian War, 1870-1871 (Methuen, 1981)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WAWRO Geoffrey, The German Conquest of France (Cambridge, 2003)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POMMIER Christophe, la doctrine avant la technique (napoleon.org)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KOETSIER John, Only 6% Of Companies Get Value From AI (Forbes, 16/09)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22 % d'organisations à l'échelle multi-directions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DAVENPORT &amp; BEAN, Five Trends in AI and Data Science 2026 (MIT SMR)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WIKIPÉDIA, Chassepot modèle 1866 : portée et hausse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WIKIPÉDIA, Bataille de Sedan : effectifs, pertes, 104 000 prisonniers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ENCYCLOPAEDIA BRITANNICA, Moltke : 384 000 hommes en 1870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Sedan 1870 : le déploiement de l'IA commerciale se gagne à l'état-major</dc:title>
  <dc:subject>PptxGenJS Presentation</dc:subject>
  <dc:creator>L'Art de la Guerre Commerciale</dc:creator>
  <cp:lastModifiedBy>L'Art de la Guerre Commerciale</cp:lastModifiedBy>
  <cp:revision>1</cp:revision>
  <dcterms:created xsi:type="dcterms:W3CDTF">2026-09-23T00:19:57Z</dcterms:created>
  <dcterms:modified xsi:type="dcterms:W3CDTF">2026-09-23T00:19:57Z</dcterms:modified>
</cp:coreProperties>
</file>