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JOHN BOYD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Boucle OODA : reprendre le tempo de la décision commerciale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1996 : Boyd place l'orientation au cœur du cycle de décision. 2026 : 83 % de la décision se prend hors de vos réunions, et aucun CRM ne l'enregistre.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John Boyd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20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strategiecommerciale.eu/boucle-ooda-strategie-commerciale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L'orientation commande la décision : le reste n'est que vitesse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Boyd lègue une inversion du regard : l'étage décisif de la boucle est l'orientation, formée bien avant la décision. Sur les quatre flux qui la construisent, un seul, l'information nouvelle, vous appartient entièrement.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L'orientation est le pivot : elle se forme avant la décision, à partir de trois flux que le fournisseur ne contrôle pas.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(2025) : 61 % des acheteurs préfèrent acheter sans commercial, 73 % évitent les sollicitations non pertinentes.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17 % du parcours d'achat se passe en réunion avec des fournisseurs : les 83 % restants forment le lieu réel de la décision.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latences sur vingt opportunités suffisent : signal, orientation, délibérations du comité, engagement.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leviers : un temps libéré à réinvestir, un comité à réorienter, une latence à chiffrer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temps libéré à réinvestir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: réinvestir le temps libéré par l'IA rend 3,1 fois plus susceptible de dépasser les objectifs de conversion.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3,1× plus d'objectifs dépassés (Gartner)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dossier se perd avant la remise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74 % des comités d'achat traversent un conflit malsain, et le consensus se construit hors de vos réunions (Gartner, 2025).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74 % de comités en conflit (Gartner)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latence se paie en tours perdus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0,1 % des leads reçoivent un contact en moins de 5 minutes ; le retard se répartit sans que personne ne le décide.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8× la conversion dans les 5 minutes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Deux horloges tournent : celle du CRM et celle du comité d'achat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83 % du parcours d'achat se déroule hors de votre présence, et aucun CRM ne l'enregistre. Le pipeline mesure un processus interne, pas la boucle de l'acheteur.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61 %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acheteurs B2B préfèrent une expérience d'achat sans commercial (Gartner, 25/06/2025)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17 %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du parcours d'achat se passe en réunion avec des fournisseurs potentiels (Gartner)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57,1 %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premières tentatives d'appel arrivent plus d'une semaine après le lead (InsideSales)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Gartner, enquête 632 acheteurs B2B (25/06/2025) ; Gartner, The B2B Buying Journey ; InsideSales, Lead Response Study 2021.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L'avantage va à celui qui modifie la situation plus vite que l'autre ne la lit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JOHN BOYD, 1960-1996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Forty Second Boyd » : vaincre en quarante secondes depuis une position défavorable.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Corée : le F-86 plus maniable l'emporte sur le MiG-15 plus rapide ; la maniabilité force la décision.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1996, The Essence of Winning and Losing place l'orientation au centre de la boucle.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vente, c'est l'équivalent de la différence entre le stock de moyens et le taux de réaction.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comité se réoriente au fil du parcours : un argument de plus ne rouvre pas un jugement déjà formé.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moments portent le transitoire rapide : la démonstration, le POC et la présentation du prix.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mesurer la latence, gagner l'orientation, contracter l'action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la latence d'observation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seuil de 24 heures ouvrées entre la détection d'un signal et la première action humaine qui en tient compte.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6sense, ZoomInfo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Gagner l'orientation du comité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Documenter les tiers consultés, le pair cité et le cadrage retenu. Sans source tierce, le comité n'a pas commencé à s'orienter.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 de travail, Seismic, champion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Compter les boucles, puis contracter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Réunions internes sur réunions menées : au-delà de 3, le comité travaille sans vous. Accord verbal vers signature : 30 jours.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CRM, MEDDPICC, RevOps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Cinq jours de mesure, puis un seul chantier à la fois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Extraire les 20 dernières opportunités d'un même segment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Reconstituer signal, étape, accord verbal et signature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 dossiers instrumentés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Documenter les sources tierces et le cadrage du comité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Classer mener la boucle ou la suivre, comparer les taux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Champion + marketing produit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Écart de conversion chiffré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Tenir le rapport réunions internes / réunions avec vous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Retenir une seule latence et réinstrumenter un mois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chantier, 1 mesure, 1 mois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Sur ces vingt derniers dossiers, dans combien de transitions votre équipe a-t-elle bougé avant le comité d'achat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Mesurez une latence cette semaine, avec les dates que votre CRM contient déjà : le passage à l'action commence là.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BOYD, A Discourse on Winning and Losing (Air University Press, 2018)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BOYD, Destruction and Creation (3 septembre 1976)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OSINGA, Science, Strategy and War (2007)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enquête 632 acheteurs B2B (25/06/2025)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The B2B Buying Journey : 17 % en réunion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INSIDESALES, Lead Response Study 2021 (5,7 M de leads)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 AIR FORCE, Aerial Attack Study (Boyd, 1960, rév. 1964)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 MARINE CORPS, MCDP 1, Warfighting (1989)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CORAM, Boyd: The Fighter Pilot Who Changed the Art of War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Boucle OODA : reprendre le tempo de la décision commerciale</dc:title>
  <dc:subject>PptxGenJS Presentation</dc:subject>
  <dc:creator>L'Art de la Guerre Commerciale</dc:creator>
  <cp:lastModifiedBy>L'Art de la Guerre Commerciale</cp:lastModifiedBy>
  <cp:revision>1</cp:revision>
  <dcterms:created xsi:type="dcterms:W3CDTF">2026-09-30T18:23:39Z</dcterms:created>
  <dcterms:modified xsi:type="dcterms:W3CDTF">2026-09-30T18:23:39Z</dcterms:modified>
</cp:coreProperties>
</file>