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TOUKHATCHEVSKI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Opérations en profondeur : gagner le comité d'achat grands comptes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1936 : Toukhatchevski engage trois profondeurs dans la même poussée. 2026 : le comité se referme sur le fournisseur qui avance couche après couche.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Toukhatchevski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Octobre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24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strategiecommerciale.eu/comite-achat-b2b-operations-profondeur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Engager les trois profondeurs en simultané, jamais couche après couche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comité d'achat ne se valide pas étage par étage : il se referme sur qui progresse couche après couche. La doctrine de la profondeur donne la réponse : nommer les trois profondeurs et les engager en simultané.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mono-fil est un signal d'alerte : 77 % des dossiers gagnés sont multi-fils, avec deux fois plus d'interlocuteurs (Gong).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Faire entrer un dirigeant en premier coûte environ 6 % de réussite ; à son troisième point de contact, il en rapporte 5 % (Gong).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Dans 95 % des cas, le fournisseur gagnant figurait déjà sur la liste du premier jour du comité (6sense, 2025).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livrable : la grille des trois profondeurs, l'indice de simultanéité sur vingt opportunités, la règle de la relève.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leviers : entrer tôt, désamorcer les vetos, arrêter de vendre dans le vide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Entrer avant la clôture de la liste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comité se met en mouvement avant votre premier rendez-vous : 95 % des gagnants y figuraient déjà.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95 % des gagnants déjà sur la liste (6sense)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Désamorcer les vetos silencieux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Sécurité, achats, juridique et DSI ne votent pas et arrêtent tout. Une profondeur sans nom est un veto silencieux.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73 % : trois directions ou plus (Forrester)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Arrêter de vendre dans le vide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Perfectionner la démonstration rend peu sur l'opérative, qui ne la voit pas. Réallouez ces heures vers la relève du dirigeant.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+130 % de réussite en multi-fils (Gong)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mono-fil masque un comité qui décide sans vous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CRM suit un dossier, pas la façon dont il se répartit dans l'organisation qui achète. Cinq contacts sur une même équipe restent une seule profondeur.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77 %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dossiers gagnés sont multi-fils, deux fois plus d'interlocuteurs (Gong, 2025)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95 %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cas : le fournisseur gagnant figurait sur la liste du jour 1 (6sense, 2025)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73 %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achats mobilisent trois directions ou plus (Forrester, 2025)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Gong, analyse de 1,8 M d'opportunités closes (28/04/2025) ; 6sense, B2B Buyer Experience Report 2025 ; Forrester, Buyers' Journey Survey 2025.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percée unique se referme ; trois profondeurs dans la même poussée décident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TOUKHATCHEVSKI, 1929-1936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Varsovie (1920) : une avance étirée, sans réserves fraîches, s'effondre sous la contre-attaque polonaise.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1936 : le règlement PU-36 définit l'opération en profondeur, tactique, opérative et stratégique, en simultané.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Kiev (1935) : 1 050 parachutés, 1 700 aéroportés. À Viazma (1942), un largage sans relève est détruit.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Profondeur tactique : utilisateurs et évaluateurs ; « est-ce que cela me simplifie la journée ? ».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Profondeur opérative : sécurité, achats, juridique, DSI ; « puis-je le laisser entrer ? ».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Profondeur stratégique : sponsor et comité exécutif ; « pourquoi maintenant, et à la place de quoi ? ».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: nommer les profondeurs, ouvrir l'opérative, encadrer le largage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Cartographier les trois profondeurs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Sur les dix prochains dossiers grands comptes, renseigner trois noms et trois dates de premier contact, un par profondeur, en une seule passe.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HubSpot, MEDDPICC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Engager la profondeur opérative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Avant la deuxième démonstration, expédier les pièces que cette couche réclame : politique de sécurité, conformité, architecture, grille tarifaire.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ZoomInfo, Cognism, Seismic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Encadrer le largage du dirigeant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conditions : champion entraîné, profondeur tactique engagée, document citable. Sinon, on reporte : un largage sans relève se perd.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Gong, Clari, revue de pipeline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Trente jours pour instrumenter, quatre-vingt-dix pour chiffrer la profondeur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trois profondeurs sur les 10 derniers dossiers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Créer les champs rôles et dates de premier contact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 dossiers à 3 profondeurs nommées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Expédier les pièces opératives dès la 1re démonstration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le délai entrée vers documents reçus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Avant-vente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Délai opératif sous 10 jours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Calculer l'indice de simultanéité sur 20 opportunités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Croiser profondeurs engagées et taux de conversion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Indice croisé vs conversion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Sur vos dix dossiers ouverts, combien comptent trois profondeurs nommées, avec une date de premier contact pour chacune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Écrivez cette semaine un document que votre champion pourra citer quand vous ne serez pas dans la pièce.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TOUKHATCHEVSKI, Écrits sur la guerre (Plon, 1967)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TRIANDAFILLOV, La nature des opérations des armées modernes (1929)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Règlement provisoire de l'Armée rouge, PU-36 (1936)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GONG, Data shows top reps don't just sell, they orchestrate (2025)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6SENSE, B2B Buyer Experience Report 2025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FORRESTER, Three Realities About B2B Buying Networks (2025)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GLANTZ, Soviet Military Operational Art (Frank Cass, 1991)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SIMPKIN, Deep Battle: The Brainchild of Tukhachevskii (1987)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Opération Bagration (juin-août 1944)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Opérations en profondeur : gagner le comité d'achat grands comptes</dc:title>
  <dc:subject>PptxGenJS Presentation</dc:subject>
  <dc:creator>L'Art de la Guerre Commerciale</dc:creator>
  <cp:lastModifiedBy>L'Art de la Guerre Commerciale</cp:lastModifiedBy>
  <cp:revision>1</cp:revision>
  <dcterms:created xsi:type="dcterms:W3CDTF">2026-10-02T10:17:56Z</dcterms:created>
  <dcterms:modified xsi:type="dcterms:W3CDTF">2026-10-02T10:17:56Z</dcterms:modified>
</cp:coreProperties>
</file>