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VAUBAN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siège de Vauban : déloger un concurrent installé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trois parallèles de Maastricht à la grille BRÈCHE : prendre un compte occupé en arrivant à l'échéance avec une brèche déjà ouverte.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Vauban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Octobre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13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strategiecommerciale.eu/deloger-concurrent-installe-siege-vauban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compte occupé se prend par paliers, jamais par une démonstration frontale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72 % des méga-contrats vont au fournisseur en place, mais 40 % des périmètres nouveaux lui échappent. Le siège déplace le pilotage du cycle de vente vers la date d'échéance du contrat en place, la seule qui soit connue à l'avance.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72 % des méga-contrats attribués vont à un fournisseur qui contrôle déjà la moitié du portefeuille du client (ISG, 2025).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périmètre nouveau progresse de 20 % quand les renouvellements reculent de 24 % : la place s'ouvre à l'échéance (ISG, 2026).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grille BRÈCHE qualifie les défenses du titulaire en six critères notés sur douze, pas la connaissance du dossier.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sponsor adverse ne change pas de camp vaincu : il change quand partir lui coûte moins que rester.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Conduire un siège engage les trois leviers de la direction commerciale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places prises à l'échéance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périmètre nouveau croît de 20 % quand les renouvellements reculent de 24 % : la fenêtre est datée, donc attaquable.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 Md$ de périmètre nouveau (ISG)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cycles qui n'expirent plus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dossier en découverte depuis quatorze mois occupe un quota deux trimestres et fausse les prévisions de l'équipe.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Siège sans palier en 3 mois = clos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budget d'approche réalloué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Sous 6 sur 12, le compte reste en surveillance et le budget de travaux part sur une place réellement prenable.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Effort concentré sur les places prenables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titulaire gagne ce qu'il occupe et perd ce qu'il n'a pas encore pris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avantages cumulés, information, calendrier et préférence pour le connu, expliquent qu'une meilleure solution arrive à égalité et non en tête.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72 %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méga-contrats attribués vont au fournisseur en place (ISG, 2025).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40 %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périmètres nouveaux vont à un fournisseur extérieur au groupe en place (ISG, 2025).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-24 %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renouvellements et extensions au T1 2026, quand le périmètre neuf gagne 20 % (ISG).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ISG, Index Insider (2025, 2026) ; ChartMogul, The SaaS Retention Report (sept. 2024).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 une place forte, un compte occupé se rend avant l'assaut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MAASTRICHT, JUIN 1673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L'assaut frontal se brise sur des défenses construites pour lui : les sièges durent des mois pour l'éviter.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Vauban creuse une première parallèle hors de portée, la relie par des boyaux en zigzag et monte ses batteries.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la troisième parallèle, la place capitule et la garnison sort avec les honneurs, sans assaut donné.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démonstration devant un comité acquis se donne sur le terrain du titulaire, qui arbitre les critères.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palier met hors de portée de la riposte : inventaire, brèche mesurée en six semaines, sortie.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sponsor change de camp quand rester lui coûte plus cher que partir, avec une sortie présentable.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parallèles pour conduire le siège d'un compte occupé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Inventaire des défenses : la grille BRÈCHE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Sur dix comptes où vous êtes challenger, saisir les six critères notés de 0 à 2. Sous 6, le compte reste en surveillance.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CRM · service achats · marchés publics attribués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Attaquer un point faible mesurable en six semaines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Écrire le périmètre attaqué, le résultat attendu, la riposte probable du titulaire et la réponse préparée. Un seul point.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Gong · Salesforce · HubSpot · 6sense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Préparer la capitulation honorable du sponsor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Avant de demander le changement de camp, écrire ce qu'il gagne, ce qu'il conserve et ce qu'il peut dire à sa direction.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de préparation · plan de transition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trajectoire 30-60-90 pour ouvrir la brèche avant l'échéance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Saisir les six champs BRÈCHE sur dix comptes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Dater la saisie et trier les comptes par score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Direction commerciale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Score BRÈCHE sur 12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Ouvrir un point faible sur les comptes à 6 et plus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Préparer la riposte attendue du titulaire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Manager grands comptes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Résultat mesuré à 6 semaines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Écrire la sortie du sponsor adverse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Classer l'inventaire du pré carré en trois listes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Journal de siège mensuel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Sur vos dix plus gros comptes concurrentiels, combien ont une date d'échéance connue, et combien de parallèles avez-vous creusées avant de la voir venir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Saisissez la grille BRÈCHE sur dix comptes cette semaine : un siège commence par la hauteur des murs, pas par une démonstration.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VAUBAN, Traité de l'attaque des places (1737)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VAUBAN, Mémoire de 1694 sur les places à rendre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Réseau des sites majeurs Vauban : 48 sièges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ISG, Index Insider : Incumbent Providers in Mega Deals (2025)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ISG, Index Insider : The Incumbents' Disadvantage? (2026)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ChartMogul, The SaaS Retention Report (sept. 2024)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Siège de Maastricht, 13-30 juin 1673 : la parallèle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Siège de Candie, 1669 : le système ottoman repris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siège de Vauban : déloger un concurrent installé</dc:title>
  <dc:subject>PptxGenJS Presentation</dc:subject>
  <dc:creator>L'Art de la Guerre Commerciale</dc:creator>
  <cp:lastModifiedBy>L'Art de la Guerre Commerciale</cp:lastModifiedBy>
  <cp:revision>1</cp:revision>
  <dcterms:created xsi:type="dcterms:W3CDTF">2026-10-28T10:24:43Z</dcterms:created>
  <dcterms:modified xsi:type="dcterms:W3CDTF">2026-10-28T10:24:43Z</dcterms:modified>
</cp:coreProperties>
</file>