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STRATÉGIE COMMERCIALE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Syndrome de Valmy : pourquoi vos conquêtes commerciales s’enlisent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la canonnade de 1792 au plan de compte : la victoire ne se joue pas à l’assaut, mais dans la rigueur qui l’a précédé.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Stratégie Commerciale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Mars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8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strategiecommerciale.eu/syndrome-valmy-strategie-conquete-commerciale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 lancez aucune offensive sur un compte installé sans account plan : l’exécution mange l’intention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meilleure armée d’Europe a reculé devant des volontaires : l’excès de confiance et une logistique défaillante transforment une conquête promise en retraite coûteuse. 77 % des acheteurs B2B jugent leur dernier achat difficile.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syndrome de Valmy : la stratégie la plus ambitieuse s’effondre faute de préparation et de logistique.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Conquérir un compte tenu par un concurrent n’a jamais été aussi complexe : 77 % des achats B2B jugés difficiles (Gartner).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L’erreur du roi de Prusse — croire les émigrés — c’est le biais de confirmation : envahir un compte sur sa seule notoriété.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Deux fronts, une même discipline : MEDDPICC en conquête, forteresses de valeur et passation Sales → CSM en rétention.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Substituer la planification rigoureuse à l’impétuosité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Frapper l’angle mort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Face à un concurrent installé, visez sa rigidité — régulation non couverte, dette technologique — plutôt que ses fonctionnalités.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Conquête sans duel frontal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Sortir du statu quo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critères de décision réels ni champion interne, le cycle s’éternise en démos stériles et le client ne décide rien.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77 % d’achats jugés difficiles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Stopper le gaspillage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contenu commercial mal aligné sur les besoins réels des prospects brûle la capacité de vente sur des deals qui stagnent.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Jusqu’à 20 % de productivité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L’enlisement n’est pas une fatalité de marché : c’est le coût mesurable de l’improvisation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marché ne pardonne plus l’amateurisme : on avance sur des opinions subjectives là où il faudrait une planification rigoureuse.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77 %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acheteurs B2B jugent leur dernier achat « très complexe » ou « difficile ».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20 %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productivité commerciale perdue par mauvais alignement contenu / besoins.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6-10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décideurs dans un groupe d’achat B2B complexe, chacun avec sa propre recherche.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Gartner, The New B2B Buying Journey (77 % ; 6-10 décideurs) ; Forrester, Sales/Marketing Alignment.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la Prusse en 1792, on perd moins par manque de puissance que par mépris de la friction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LA CANONNADE DE VALMY (1792)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meilleure armée d’Europe impose une invasion rapide contre l’avis du Maréchal qui prônait la méthode.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Roi bâtit son plan sur les dires des émigrés ; les premières prises rapides confortent son illusion.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Lignes logistiques étirées, météo exécrable, dysenterie : l’impasse tactique avant le premier boulet.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Board impose un plan de conquête que le terrain n’a jamais validé : vitesse confondue avec précipitation.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L’équipe envahit un compte sur sa seule notoriété et voit des opportunités là où il n’y en a pas.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dizaines de démos de fonctionnalités pour un résultat dérisoire : le client tranche par le statu quo.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tenir deux fronts : conquérir par l’indirect, fortifier l’acquis, armer la logistique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front de la conquête : l’approche indirecte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Aucune offensive sans account plan : le MEDDPICC sert de radar anti-friction. N’attaquez pas les fonctionnalités du concurrent, frappez sa rigidité.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MEDDPICC · Account Plan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front de la rétention : des forteresses de valeur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client qui reste par habitude est une proie facile. Transformez les utilisateurs en champions capables de prouver leur ROI à leur direction.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Value Realisation Roadmap · Handover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logistique du stratège : la data comme munition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 laissez pas vos équipes manœuvrer à l’aveugle : détectez les signaux faibles et faites du CRM le journal de marche unique du développement.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6sense · DemandBase · CRM · LMS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remplacer l’assaut improvisé par la manœuvre préparée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les comptes en conquête et leur friction réelle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Imposer un account plan MEDDPICC par compte cible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Direction commerciale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comptes avec plan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Ritualiser le meeting de passation Sales → CSM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la Value Realisation Roadmap des comptes clés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+ CSM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Champions identifiés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Brancher les signaux faibles sur le CRM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Coacher l’exécution via conversation intelligence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+ Enablement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Deals stagnants &amp; rétention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Êtes-vous certain que vos forteresses actuelles tiendraient plus de quelques heures face à un concurrent méthodique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 soyez ni le roi de Prusse, ni le duc de Brunswick : planifiez la friction avant de sonner la charge.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la friction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Hart, Stratégie — l’indirect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Tzu, L’Art de la guerre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Gartner, The New B2B Buying Journey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Forrester, Sales/Marketing Alignment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CEB / Gartner, The Challenger Customer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Bertaud, Valmy : La démocratie en armes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Goethe, Campagne de France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Valmy, 20 septembre 1792 — Gallica (BNF)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Syndrome de Valmy : pourquoi vos conquêtes commerciales s’enlisent</dc:title>
  <dc:subject>PptxGenJS Presentation</dc:subject>
  <dc:creator>L'Art de la Guerre Commerciale</dc:creator>
  <cp:lastModifiedBy>L'Art de la Guerre Commerciale</cp:lastModifiedBy>
  <cp:revision>1</cp:revision>
  <dcterms:created xsi:type="dcterms:W3CDTF">2026-07-26T19:30:20Z</dcterms:created>
  <dcterms:modified xsi:type="dcterms:W3CDTF">2026-07-26T19:30:20Z</dcterms:modified>
</cp:coreProperties>
</file>