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GRANDS PENSEURS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Piège de Thucydide : le paradoxe de la victoire pour leaders et disrupteurs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Sparte contre Athènes à la guerre des parts de marché : écraser un disrupteur par la force détruit d’abord le vainqueur.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Grands Penseurs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Mars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9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strategiecommerciale.eu/piege-de-thucydide-strategie-commerciale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force brute peut briser un concurrent, jamais une tendance de marché : adaptez-vous plutôt que d’affronter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Face à un challenger qui monte, l’affrontement frontal est un piège. La force brute brise un concurrent, jamais une tendance de marché : on gagne la bataille des parts de marché en perdant la guerre de la pertinence.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piège de Thucydide : face à un challenger qui monte, la puissance établie réagit par l’affrontement frontal plutôt que par l’adaptation.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succès passé est le terreau de l’échec futur : 50 % des leaders du S&amp;P 500 partiront de l’indice d’ici 10 ans (Innosight).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paradoxe de la victoire : écraser un disrupteur par la force détruit sa propre structure de coûts et son identité.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Leader : financer l’innovation sans renier son identité. Challenger : éviter le combat direct avant la masse critique.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Bien jouer le piège de Thucydide agit sur les trois leviers de la direction générale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Rester pertinent dans la durée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Financer l’innovation en interne plutôt que défendre un modèle figé : seules 11 % des entreprises tiennent une croissance durable.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Sortir du club des 11 % qui durent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Éviter la victoire à la Pyrrhus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L’affrontement frontal (procès, guerre des prix) épuise le vainqueur et lui fait perdre son identité de marque.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50 % des leaders évincés en 10 ans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Préserver sa structure de coûts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guerre des prix détruit la valeur du marché sans stopper le challenger : 2 leaders sur 3 y cèdent.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Marge protégée vs guerre des prix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succès d’hier devient l’ancrage qui empêche de pivoter : la moitié des leaders disparaîtront en 10 ans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statu quo est une illusion : face à un disrupteur, le leader réagit par réflexe reptilien au lieu de s’adapter.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50 %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leaders du S&amp;P 500 auront quitté l’indice d’ici une décennie (Innosight).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11 %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seulement des entreprises maintiennent une croissance durable (Bain).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2/3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leaders ripostent par la guerre des prix face à un nouvel entrant (Deloitte).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Innosight, 2021 Corporate Longevity Forecast ; Bain &amp; Company ; Deloitte.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Comme Sparte face à Athènes, le leader s’épuise à combattre le symptôme au lieu de traiter sa rigidité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SPARTE CONTRE ATHÈNES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Sparte, puissance terrestre rigide, craint de perdre son hégémonie face à l’audace maritime d’Athènes.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Réaction instinctive : l’affrontement frontal plutôt que l’innovation, qui consume l’énergie sans avancer.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Sparte gagne la guerre mais en sort exsangue ; elle s’effondre face à Thèbes moins de 30 ans plus tard.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leader voit le nouvel entrant croître avec une agilité insolente et se sent menacé.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Il riposte par procès, guerre des prix ou rachat-pour-tuer au lieu de pivoter.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Il « gagne » avec une structure de coûts dévastée et une culture qui a oublié comment créer.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selon votre position : leader, challenger, ou les deux par la coopétition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Leader : de la protection du territoire à la maîtrise des flux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Protéger l’identité de votre « Sparte » tout en finançant une « flotte athénienne » en interne ; piloter le portefeuille d’innovation.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SPM (Planview, Shibumi) · battlecards (Klue, Crayon)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Challenger : l’approche indirecte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Éviter la réaction défensive massive avant la masse critique ; entrer par un cas d’usage spécifique et sous-estimé.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Low-end disruption · Product-Led Growth (PLG)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coexistence armée (coopétition)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Créer une dépendance mutuelle via des alliances technologiques, en sachant qu’aucune alliance n’est pérenne.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Alliances écosystème · intégrations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trajectoire 30-60-90 pour choisir sa posture avant que le marché ne l’impose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Cartographier la menace via des battlecards des challengers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Auditer le positionnement (PESTEL / SWOT)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Strategy + CRO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Cartographie concurrentielle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Arbitrer le portefeuille d’innovation (SPM)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Choisir la posture : affronter, contourner ou s’allier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Comex / Product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Roadmap d’innovation financée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Lancer l’offre de différenciation ou l’alliance ciblée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Instaurer une veille marché continue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GTM / RevOps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Part de marché &amp; pertinence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La question n’est plus de savoir si le changement arrive, mais si vous avez le courage de ne pas y répondre par la peur.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 soyez ni la Sparte qui règne sur un désert, ni l’Athènes qui s’effondre par orgueil : sachez quand manœuvrer et quand vous allier.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THUCYDIDE, Histoire de la guerre du Péloponnèse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ALLISON G., Vers la guerre — Thucydides’s Trap (2017)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LIDDELL HART B., Stratégie — l’approche indirecte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INNOSIGHT, 2021 Corporate Longevity Forecast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BAIN &amp; COMPANY, The Founder’s Mentality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DELOITTE, Margin Resilience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Guerre du Péloponnèse (431-404 av. J.-C.)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Sparte vs Athènes · désastre de Sicile (Alcibiade)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Piège de Thucydide : le paradoxe de la victoire pour leaders et disrupteurs</dc:title>
  <dc:subject>PptxGenJS Presentation</dc:subject>
  <dc:creator>L'Art de la Guerre Commerciale</dc:creator>
  <cp:lastModifiedBy>L'Art de la Guerre Commerciale</cp:lastModifiedBy>
  <cp:revision>1</cp:revision>
  <dcterms:created xsi:type="dcterms:W3CDTF">2026-06-23T18:33:48Z</dcterms:created>
  <dcterms:modified xsi:type="dcterms:W3CDTF">2026-06-23T18:33:48Z</dcterms:modified>
</cp:coreProperties>
</file>