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L'ART OPÉRATIF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GTM engineer : le pont de la Bérézina de votre pipeline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Deux ponts dans l'eau glacée ont sauvé les restes de la Grande Armée. Le métier qui tient votre pipeline ne devient visible que le jour où il cède.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L'Art Opératif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Novembre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13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strategiecommerciale.eu/gtm-engineer-pont-berezina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travail qui fait passer les leads ne se voit qu'au moment où il cède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83 % des dirigeants jugent leur stratégie GTM vitale, 38 % seulement son exécution efficace. L'écart n'est pas dans le plan : il est dans l'appareil qui le transmet, et personne ne porte ce métier dans l'organigramme.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Deux ponts jetés dans l'eau glacée ont fait passer les restes de la Grande Armée ; huit pontonniers sur quatre cents ont survécu.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GTM engineer relie données, outils et exécution entre marketing, vente et RevOps, sans rien signer.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83 % jugent la stratégie GTM importante, 38 % son exécution efficace : l'écart est un problème d'appareil.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gestes : cartographier les données, nommer un propriétaire du passage, instrumenter la transmission.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pont invisible engage les trois leviers de la direction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recommandations à l'heure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recommandation n'a de valeur que si la donnée qui la porte est arrivée avant l'appel du commercial.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2,6 fois plus de croissance (Gartner)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dépendance non recensée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 la personne qui tient le routage part, le schéma part avec elle : le pont cède au premier changement de CRM.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dette apparaît où elle est née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socle manuel se paie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Chaque étape manuelle est un point où l'ordre se déforme et où la donnée s'arrête, sans que personne ne le budgète.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46 % de processus manuels (Forrester)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83 % jugent la stratégie GTM vitale, 38 % son exécution efficace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plan n'est pas en cause. Ce qui manque est l'appareil qui transmet l'intention du décideur à l'exécutant, et sans lui chaque étape manuelle déforme l'ordre.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83 %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jugent la stratégie GTM vitale ; 38 % seulement son exécution efficace (HBR).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46 %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responsables RevOps B2B ont des processus essentiellement manuels (Forrester).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48 %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citent l'absence d'intégration entre systèmes comme premier défi (HBR).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HBR Analytic Services, Aligning Go-to-Market Execution with Strategy, 31 mars 2026 (522 professionnels B2B) ; Forrester, Revenue Operations 2024, note du 21 août 2025.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Quatre cents pontonniers, huit survivants : le prix du passage ne figure sur aucun organigramme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: STOUDIENKA, 26-29 NOVEMBRE 1812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25 novembre à 18 h, Éblé reçoit l'ordre de jeter des ponts ; le premier tient le lendemain à 13 h.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Quatre cents pontonniers dans l'eau glacée, deux forges, le bois de l'église : les moyens du bord.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Huit sur quatre cents survivent ; Napoléon nomme Éblé inspecteur général le 3 janvier 1813, après sa mort.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Brancher CRM, automatisation et engagement : Segment collecte, dbt transforme, Census renvoie.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bois de l'église, ce sont les briques déjà payées : le génie tient à l'ordre, pas au nombre d'outils.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prix se paie dans une dépendance non recensée : un ou deux noms sans objectif de chiffre.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gestes séparent un GTM engineer d'un pompier de service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L'ordre : cartographier le gué avant le pont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Quatre objets (compte, contact, opportunité, signal), leurs clés, le propriétaire de chaque champ : une page. Dix pages, c'est organisationnel.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Contrat de données, Segment, dbt, Census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propriété : un seul nom sur le passage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propriétaire unique du routage, un journal des modifications daté et nominatif, une version antérieure restaurable en une opération.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LeanData, règles natives CRM, Clari, Gong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mesure : instrumenter la transmission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mesures sur un écran, lues en deux minutes chaque lundi : correspondance des comptes, latence du signal, couverture d'enrichissement.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Clay, 6sense, n8n, Zapier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trajectoire de quatre-vingt-dix jours pour tenir le pont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Cartographier les quatre objets et leurs clés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Nommer le propriétaire du routage et son double siège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Cartographie en une page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Poser le journal des modifications et un test de restauration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Brancher les trois mesures sur le CRM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 et CRO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 mesures lues chaque lundi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Tester la latence du signal sur un segment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Documenter le passage avant tout changement d'outil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Directeur commercial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Correspondance au-dessus de 95 %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Deux ponts ont suffi à sauver une armée, et huit hommes sur quatre cents ont survécu à la bataille.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Nommez ce propriétaire avant la prochaine campagne : un nom, une astreinte, et l'heure à laquelle on l'appelle.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Clausewitz, De la guerre : la friction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Tulard, cité par la notice de la bataille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HBR Analytic Services, GTM Execution, 31 mars 2026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Forrester, Revenue Operations 2024, note 21/08/2025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Gartner, Next Best Actions, 20 mai 2026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Éblé, ponts de Stoudienka, 26-29 novembre 1812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Wikipédia, Bataille de la Bérézina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Assolant, 1812. Campagne de Russie, 1866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GTM engineer : le pont de la Bérézina de votre pipeline</dc:title>
  <dc:subject>PptxGenJS Presentation</dc:subject>
  <dc:creator>L'Art de la Guerre Commerciale</dc:creator>
  <cp:lastModifiedBy>L'Art de la Guerre Commerciale</cp:lastModifiedBy>
  <cp:revision>1</cp:revision>
  <dcterms:created xsi:type="dcterms:W3CDTF">2026-11-07T10:18:50Z</dcterms:created>
  <dcterms:modified xsi:type="dcterms:W3CDTF">2026-11-07T10:18:50Z</dcterms:modified>
</cp:coreProperties>
</file>