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CARL VON CLAUSEWITZ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 : la vente B2B relève de la guerre réelle, pas de la guerre absolue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D'Iéna aux cycles d'achat décidés avant le premier contact : la trinité, le centre de gravité et le point culminant transposés à la vente.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Carl Von Clausewitz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Novembre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26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strategiecommerciale.eu/clausewitz-strategie-commerciale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vente B2B relève de la guerre réelle : trois forces freinent la pente, un point d'effort décide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méthodes commerciales raisonnent comme si l'acheteur disposait d'une information parfaite et de critères objectifs. Clausewitz nomme l'écart entre le plan et ce qui arrive : trinité qui freine, centre de gravité, point culminant.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guerre a une pente, la guerre absolue, construite comme concept limite. L'appel d'offres en est l'équivalent commercial exact.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forces retiennent cette pente : passions, hasard, finalité politique. La trinité se lit comme une tension, pas comme un tableau.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entreprise gère trois centres de gravité : celui du concurrent, celui de l'acheteur et le sien, qu'il faut protéger.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offensive s'épuise en avançant : le point culminant est le concept le plus utile et le plus absent des méthodes de vente.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où porter l'effort agit sur les trois leviers de la direction générale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Concentrer l'effort au bon point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le centre de gravité du concurrent, de l'acheteur et le sien avant la campagne : l'effort cesse d'être dispersé.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77 % achètent chez leur favori initial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Arrêter avant le point culminant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remise qui monte pendant qu'un taux de victoire stagne signe une conquête payée avec la marge de la base installée.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44 % d'affaires glissées en 2023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Réviser la doctrine à temps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grille taillée pour des cycles de neuf à douze mois rallonge les affaires du mid-market et élimine de bons prospects.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Rotation des commerciaux 22 % à 36 %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L'acheteur a choisi avant le premier contact, et la doctrine maison ne couvre plus le terrain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L'appel d'offres suppose information parfaite, critères objectifs et acteurs rationnels : il rend la décision auditable, il ne la décrit pas.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94 %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groupes d'achat classent leurs favoris avant le premier contact (6sense, 2025).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77 %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achètent finalement chez le fournisseur qu'ils avaient retenu d'entrée (6sense, 2025).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44 %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affaires glissées en 2023 ; win rate en baisse de 67 % après huit semaines (Ebsta).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6sense, 2025 Buyer Experience Report, 4 000 acheteurs (12/11/2025) ; Ebsta et Pavilion, B2B Sales Benchmarks 2024, 4,2 M d'opportunités et 530 entreprises.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 la Prusse de 1806, une équipe applique un règlement écrit pour une guerre qu'elle ne mène plus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IÉNA ET AUERSTEDT, 14 OCTOBRE 1806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 combat avec les règlements de l'époque de Frédéric, contre un adversaire qui les a rendus caduques.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lieutenant de vingt-six ans, Clausewitz, participe à la déroute et reste prisonnier à Prenzlau.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en tire vingt-cinq ans de travail sur une seule question : pourquoi le plan le mieux préparé échoue-t-il ?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grille taillée pour des cycles de neuf à douze mois s'applique à des affaires de six semaines.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Elle impose un cycle long et élimine les bons prospects parce qu'ils ne remplissent pas les cases prévues.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Copier une doctrine qui a réussi ailleurs, c'est appliquer un règlement écrit pour une autre guerre.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pour nommer le point d'effort et borner l'offensive commerciale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les trois centres de gravité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Neuf questions en revue de compte, trois par centre : concurrent, acheteur, vous. Si frapper le point ne fait rien basculer, ce n'était pas le centre.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Grille des 3 centres · CRM · MEDDPICC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Fixer le prix et la date d'arrêt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Décider à l'avance la remise au-delà de laquelle l'affaire ne vaut plus la peine, et la date où la conquête du segment s'arrête.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Pilotage marge · win rate · cohortes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Désigner qui révise la doctrine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L'enablement siège là où la doctrine se décide, pas en aval : une équipe qui reçoit une doctrine figée ne peut que l'habiller.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Enablement · playbooks · revue trimestrielle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trajectoire 30-60-90 pour nommer le point d'effort et borner l'offensive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les trois centres de gravité en revue de compte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Fixer remise plafond et date d'arrêt par segment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Direction commerciale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 centres nommés par compte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Suivre remise moyenne et taux de victoire ensemble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Entraîner les managers au coup d'œil, pas à la grille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Écart remise / win rate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Donner un titulaire et une échéance à la révision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Réécrire la qualification pour le mid-market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Enablement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Doctrine datée et révisée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Clausewitz explique mieux les échecs qu'il ne prédit les succès. Chez vous, à qui incombe la doctrine, et depuis quand le texte n'a-t-il pas été rouvert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Nommez ce que vous protégez avant d'ouvrir un front, fixez votre point culminant, donnez un titulaire à la révision.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CLAUSEWITZ, De la guerre (trad. Naville, Minuit 1955)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ECHEVARRIA, Clausewitz's Center of Gravity (2002)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SVECHINE, Strategy (1992) ; LUTTWAK, Strategy (2001)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6SENSE, 2025 Buyer Experience Report (12/11/2025)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EBSTA et PAVILION, B2B Sales Benchmarks 2024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VON GHYCZY et al., Clausewitz on Strategy (2001)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HOWARD, Clausewitz (Oxford University Press, 1983)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Iéna et Auerstedt, 14/10/1806 ; Russie, 1812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Clausewitz : la vente B2B relève de la guerre réelle, pas de la guerre absolue</dc:title>
  <dc:subject>PptxGenJS Presentation</dc:subject>
  <dc:creator>L'Art de la Guerre Commerciale</dc:creator>
  <cp:lastModifiedBy>L'Art de la Guerre Commerciale</cp:lastModifiedBy>
  <cp:revision>1</cp:revision>
  <dcterms:created xsi:type="dcterms:W3CDTF">2026-11-04T18:18:36Z</dcterms:created>
  <dcterms:modified xsi:type="dcterms:W3CDTF">2026-11-04T18:18:36Z</dcterms:modified>
</cp:coreProperties>
</file>