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MANAGEMENT COMMERCIAL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Cadorna : virer un incompétent prend vingt-neuf mois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Onze offensives, 728 754 pertes, un communiqué qui accuse la troupe : ce que coûte un commercial remplacé sans que le plan soit rouvert.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Management commercial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Novembre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20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strategiecommerciale.eu/virer-incompetent-management-commercial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plan est le premier suspect, et l'ordre d'instruction décide de ce qu'on trouve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dispositif produit un résultat, et le chef cherche la cause dans les hommes qu'il y a mis. Vingt-neuf mois et Caporetto ont été nécessaires pour remplacer Cadorna ; Diaz gagne en un an. La revue de plan précède la revue de people.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Cadorna : onze offensives sur l'Isonzo, 728 754 pertes pour cinq à vingt-cinq kilomètres gagnés.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Caporetto, son communiqué accuse la troupe : la décimation remplace le diagnostic.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Remplacer un commercial sans rouvrir le plan teste trois fois la même hypothèse.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Diaz gagne en 362 jours avec la même armée, en changeant le système de commandement.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Instruire le plan avant l'homme engage les trois leviers de la direction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Rouvrir le plan, pas le recrutement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plan testé sur un segment et un trimestre rend l'apprentissage commercial mesurable, là où un recrutement coûte six mois.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Gain payé en trimestres, pas en années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Écarter le plan avant l'homme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Sans instruction du dispositif, le remplaçant hérite du même territoire, du même prix et du même discours : l'échec est reconduit.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remplacements = zéro hypothèse testée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poste perdu par mauvais chef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mauvais chef coûte un poste entier : passer du décile inférieur au supérieur vaut un collègue de plus sur neuf.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25 % de turnover commercial par an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comités de revenus mesurent l'exécutant, jamais le plan qui le fait échouer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Activité, pipeline, taux de conversion : trois indicateurs à froid. Ni le segment, ni le prix, ni la promesse, ni la qualité des leads ne s'y lisent.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salariés se déclarent réellement impliqués, plus bas niveau depuis 2020 (Gallup 2026).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turnover annuel des forces de vente, trois vendeurs sur dix croient au quota.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94 %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problèmes appartiennent au système, donc à la direction, 6 % aux individus (Deming).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Gallup, State of the Global Workplace 2026 (données 2025) ; Salesforce, State of Sales, 5e édition, 7 700 vendeurs, 38 pays ; W. E. Deming, Out of the Crisis.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Onze offensives et 750 exécutions : la sanction tenait lieu de diagnostic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L'ISONZO ET CAPORETTO, 1915-1917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618 mitrailleuses en mai 1915, la moitié du prévu : Cadorna attaque de front avec l'arme qui lui manque.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28 octobre 1917, son communiqué impute Caporetto à « la faible résistance de la 2e armée ».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750 fusillés, dont 391 pour désertion : la décimation fabrique un exemple, sans chercher le responsable.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plan attaque le segment où le concurrent est le plus retranché, avec une équipe sans preuve ni référence.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classement forcé joue le rôle du tirage au sort : il améliore la moyenne, pas la cause de l'échec.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plan porte la signature de son auteur : blâmer le dispositif, c'est blâmer ses propres décisions.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avant de remplacer un commercial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revue de plan avant la revue de people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Territoire, offre et prix, processus d'achat, leads, manager, puis commercial : six lignes dans un ordre fixe, la dernière documentée avant ouverture.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Grille de revue trimestrielle, seuils écrits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Séparer l'échelle du métier et celle du commandement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sur un commandement observé : six mois d'intérim sur quatre personnes, jugés sur l'atteinte collective et le turnover.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Intérim 6 mois, statut compte clé, Gartner 2025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test croisé, seul dispositif causal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même commercial sur deux territoires, ou le même territoire avec deux commerciaux, sur deux trimestres : l'écart de quota tranche.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HubSpot, Gong, MEDDPICC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trajectoire de quatre-vingt-dix jours pour instruire le plan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Écrire les six lignes de la revue de plan et leurs seuils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Instrumenter les cinq signaux dans le CRM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Directeur commercial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signaux documentés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Tenir la revue de plan avant toute décision de people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un intérim de six mois pour chaque promotion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 et DRH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Décisions tracées par signal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Lancer le test croisé sur un territoire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l'écart de quota entre deux titulaires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Écart en points de quota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Un dossier qu'on ouvre avant le trimestre engage son auteur, un dossier qu'on ouvre après ne juge que ses subordonnés.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Avant le prochain remplacement, produisez vos propres chiffres : le segment, le prix, la promesse, le discours, les leads.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Benson, Li, Shue, Promotions and the Peter Principle, QJE 2019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Lazear, Shaw, Stanton, The Value of Bosses, JOLE 2015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Kruger et Dunning, Unskilled and Unaware of It, 1999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Gallup, State of the Global Workplace 2026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State of Sales, 5e édition, 2022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Redesign the Sales Manager Role, 2025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Salvador, Isonzo, Battles of, 1914-1918-online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Guerrini et Pluviano, Discipline and Military Justice, 2014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Cadorna, communiqué du 28 octobre 1917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Cadorna : virer un incompétent prend vingt-neuf mois</dc:title>
  <dc:subject>PptxGenJS Presentation</dc:subject>
  <dc:creator>L'Art de la Guerre Commerciale</dc:creator>
  <cp:lastModifiedBy>L'Art de la Guerre Commerciale</cp:lastModifiedBy>
  <cp:revision>1</cp:revision>
  <dcterms:created xsi:type="dcterms:W3CDTF">2026-11-06T08:17:52Z</dcterms:created>
  <dcterms:modified xsi:type="dcterms:W3CDTF">2026-11-06T08:17:52Z</dcterms:modified>
</cp:coreProperties>
</file>