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MANAGEMENT COMMERCIAL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MEDDIC : pourquoi vos Sales répètent-ils les erreurs de Crécy, Poitiers et Azincourt ?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charge aveugle de la chevalerie au pipeline B2B : l’enjeu n’est pas de charger plus fort, mais plus juste.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Management Commercial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Mars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9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strategiecommerciale.eu/meddic-erreurs-commerciales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Cessez de charger à l’aveugle : qualifiez froidement par le MEDDIC pour choisir vos batailles et les gagner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la chevalerie française décimée trois fois en répétant les mêmes erreurs, vos équipes chargent par intuition et s’écrasent sur le statu quo. 40 à 60 % des deals finissent en « no decision ». MEDDIC force à descendre de cheval pour qualifier.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1346-1415 : la chevalerie répète les mêmes erreurs à Crécy, Poitiers, Azincourt, incapable d’isoler les causes de ses échecs.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coût de l’impétuosité : 40 à 60 % des opportunités finissent en « no decision » (Gartner). On charge à l’aveugle sur des deals perdus.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MEDDIC fait qualifier froidement : métriques, décideur économique, critères et processus de décision, douleur réelle, champion.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méthode seule ne suffit pas : sans discipline d’engagement et infrastructure (CRM, meeting intelligence, IA), elle reste théorie.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Passer de l’intuition à la qualification disciplinée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Choisir ses batailles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Concentrer la force sur les opportunités réellement qualifiées transforme une cavalerie impétueuse en unité de précision.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Charger plus juste, pas plus fort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Sortir du « no decision »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critères ni processus de décision identifiés, on s’écrase sur la muraille du statu quo ou l’offre moins-disante.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 à 60 % de deals en no decision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Stopper l’obstination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biais d’attribution (Heider, 1958) pousse à s’entêter sur des deals vains où l’on a déjà investi des heures entières.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heures perdues sur des deals morts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répétition de l’échec n’est pas une fatalité de marché : c’est un défaut de qualification structurée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données objectives, on blâme le marché ou le produit plutôt que son approche (biais d’attribution). Et l’histoire bégaie.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40-60 %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opportunités en pipeline se terminent par un « no decision » (Gartner).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défaites identiques — Crécy, Poitiers, Azincourt — par les mêmes erreurs tactiques (Minois).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69 ans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répétition (1346-1415) sans jamais isoler les causes réelles des échecs.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 / CEB, Challenger Sale ; Minois, La guerre de Cent Ans ; Heider (1958).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l’ost royale incapable d’apprendre de ses défaites, l’équipe sans data rejoue le même échec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CRÉCY, POITIERS, AZINCOURT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fois en supériorité numérique, trois fois décimée par les archers anglais arrivés les premiers.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Terrain boueux négligé, charge lancée sans attendre les ordres : la cavalerie devient cible statique.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monde avait changé (la puissance de feu), mais le logiciel tactique français restait figé.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commercial charge à l’aveugle sur l’intuition et voit des opportunités là où il n’y en a pas.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Anglais avaient déplacé les critères de décision : connaissez-vous ceux du client avant de charger ?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win/loss documenté, aucune tactique ne s’adapte : les erreurs de la veille deviennent les défaites de demain.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briser le cycle : la méthode, l’infrastructure, la tour de contrôle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MEDDIC, votre connétable de la qualification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Descendez de cheval avant de charger : métriques, décideur économique, critères et processus de décision, douleur réelle, champion. Couplez-le à Challenger / SPIN / Sandler.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MEDDIC · Challenger · SPIN · Sandler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Forger des commerciaux aguerris et connectés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Entraînez par roleplay IA face à l’ICP, déployez la meeting intelligence comme éclaireurs et laissez les agents IA remplir le CRM. Le commercial redevient stratège.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Roleplay IA · Gong · Chorus · agents IA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CRM, votre tour de contrôle et registre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Faites du CRM un guide de qualification qui impose le MEDDIC par phase, et exploitez le win/loss pour comprendre froidement les causes réelles des succès et défaites.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CRM · win/loss analysis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de la charge impétueuse à la précision disciplinée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Intégrer les champs MEDDIC au CRM par phase de cycle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 taux de « no decision » actuel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MEDDIC dans le CRM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Former par roleplay IA sur l’ICP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la meeting intelligence (Gong/Chorus)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deals qualifiés MEDDIC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la revue win/loss systématique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Automatiser la saisie MEDDIC par agents IA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Direction commerciale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Taux de no decision &amp; win rate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L’histoire ne se répète pas, elle bégaie. À vous de décider si vous préférez charger dans la boue ou redéfinir les règles du jeu.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Structurez la qualification par le MEDDIC et armez votre CRM de données objectives : choisissez vos batailles pour les gagner.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Minois, La guerre de Cent Ans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Liddell Hart, Stratégie — l’approche indirecte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Heider, The Psychology of Interpersonal Relations (1958)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Rackham, SPIN Selling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/ CEB, The Challenger Sale — « no decision »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Forrester / Highspot, State of Sales Enablement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Crécy (1346), Poitiers (1356), Azincourt (1415)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longbowmen anglais — innovation de rupture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MEDDIC : pourquoi vos Sales répètent-ils les erreurs de Crécy, Poitiers et Azincourt ?</dc:title>
  <dc:subject>PptxGenJS Presentation</dc:subject>
  <dc:creator>L'Art de la Guerre Commerciale</dc:creator>
  <cp:lastModifiedBy>L'Art de la Guerre Commerciale</cp:lastModifiedBy>
  <cp:revision>1</cp:revision>
  <dcterms:created xsi:type="dcterms:W3CDTF">2026-06-24T16:17:10Z</dcterms:created>
  <dcterms:modified xsi:type="dcterms:W3CDTF">2026-06-24T16:17:10Z</dcterms:modified>
</cp:coreProperties>
</file>