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869680" y="-1097280"/>
            <a:ext cx="4206240" cy="4206240"/>
          </a:xfrm>
          <a:prstGeom prst="rect">
            <a:avLst/>
          </a:prstGeom>
          <a:solidFill>
            <a:srgbClr val="0A0F1A"/>
          </a:solidFill>
          <a:ln w="12700">
            <a:solidFill>
              <a:srgbClr val="2A33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608076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566928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STRATÉGIQUE · STRATÉGIE IA COMMERCIALE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Auftragstaktik : commander vos agents IA sans perdre la main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822960" cy="457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Comme Moltke à Sedan, donnez l'intention, pas les ordres : la doctrine pour déléguer aux agents IA sans micromanager ni perdre le commandement.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Stratégie IA Commerciale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Mars 2026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 16 min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strategiecommerciale.eu/agents-ia-vente-b2b-mission-command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SYNTHÈSE EXÉCUTIVE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L'IA ne se commande pas par scripts : déléguez l'exécution, gardez l'intention et l'escalade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160520" cy="406908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64008" cy="406908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25980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08483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3648456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D'ici 2028, 90 % des achats B2B seront intermédiés par des agents IA, mais moins de 40 % des vendeurs constatent un gain réel. La différence est organisationnelle : l'Auftragstaktik — intention, contraintes, doctrine, escalade.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6360" y="184708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1" name="Text 9"/>
          <p:cNvSpPr/>
          <p:nvPr/>
        </p:nvSpPr>
        <p:spPr>
          <a:xfrm>
            <a:off x="51663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69864" y="187452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L'Auftragstaktik de Moltke : donner l'intention et les contraintes, jamais le détail des ordres — le modèle pour commander des agents IA.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769864" y="279120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86435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86435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769864" y="289179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D'ici 2028, Gartner anticipe 90 % des achats B2B intermédiés par des agents IA : l'asymétrie devient organisationnelle.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69864" y="380847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66360" y="388162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9" name="Text 17"/>
          <p:cNvSpPr/>
          <p:nvPr/>
        </p:nvSpPr>
        <p:spPr>
          <a:xfrm>
            <a:off x="5166360" y="38816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69864" y="390906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Plus d'IA n'égale pas plus de performance : moins de 40 % des vendeurs constatent un gain réel au-delà d'un certain seuil.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9864" y="482574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489889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23" name="Text 21"/>
          <p:cNvSpPr/>
          <p:nvPr/>
        </p:nvSpPr>
        <p:spPr>
          <a:xfrm>
            <a:off x="5166360" y="48988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769864" y="492633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décisions ne se délèguent jamais : la relation stratégique, l'exception hors enveloppe, et le deal qui vaut par ce qu'il signale.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POURQUOI C'EST UN ENJEU DE DIRECTION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Bien commander vos agents IA démultiplie la force de vente sans en perdre le contrôle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CROISSANCE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4672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Agents qui couvrent plus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04672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agents bien commandés couvrent des marchés sans recruter, compressent le cycle de vente et personnalisent à l'échelle.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3,7x plus de chances d'atteindre le quota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94250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594250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RISQUES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94250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Garder la main sur l'essentiel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594250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Sans cadre, l'IA non gouvernée détruit 10 Mds$ de valeur en 2026 (Forrester) : l'escalade protège les décisions critiques.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94250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4250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 Mds$ de valeur détruite évitée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8383829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383829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383829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Discipline avant déploiement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83829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Former et tester les agents avant de les lâcher (Kriegsspiele) évite les corrections coûteuses et les déploiements à refaire.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383829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3829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Moins de 40 % de gains : l'écart se joue ici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· LE CHAMP DE BATAILLE MODERNE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machines entrent en négociation : la vente B2B change de front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Empiler outils et prompts submerge les équipes : au-delà d'un seuil, plus d'IA ne fait pas plus de performance — 10 Mds$ détruits en 2026 (Forrester).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90 %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804672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achats B2B seront intermédiés par des agents IA d'ici 2028 (Gartner).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38218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4594250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1/5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4594250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vendeurs confrontés à des agents IA acheteurs dès 2026 (Forrester).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27797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797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83829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&lt; 40 %</a:t>
            </a:r>
            <a:endParaRPr lang="en-US" sz="3800" dirty="0"/>
          </a:p>
        </p:txBody>
      </p:sp>
      <p:sp>
        <p:nvSpPr>
          <p:cNvPr id="17" name="Text 15"/>
          <p:cNvSpPr/>
          <p:nvPr/>
        </p:nvSpPr>
        <p:spPr>
          <a:xfrm>
            <a:off x="8383829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vendeurs constatent un gain réel de productivité avec l'IA (Gartner).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40" y="6089904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: Gartner, Predicts 2026 ; Forrester, B2B Predictions 2026 ; Salesforce, Agentforce Impact Report.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 · LE MIROIR STRATÉGIQUE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Sedan 1870 : la victoire de la doctrine sur la tactique, clé du commandement IA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227168" cy="397764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60704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PRÉCÉDENT — MOLTKE L'ANCIEN À SEDAN (1870)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78992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Sedan, 1870 : Napoléon III capitule avec 104 000 hommes face à une armée prussienne autrement commandée.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78992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Sans radio ni téléphone, Moltke donne l'intention, pas le détail : chacun décide selon ce qu'il voit.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Aucun plan ne s'étend au-delà du premier choc » : il forme des officiers qui décident juste dans le chaos.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15888" y="1874520"/>
            <a:ext cx="5227168" cy="3977640"/>
          </a:xfrm>
          <a:prstGeom prst="rect">
            <a:avLst/>
          </a:prstGeom>
          <a:solidFill>
            <a:srgbClr val="F2EAD0"/>
          </a:solidFill>
          <a:ln w="9525">
            <a:solidFill>
              <a:srgbClr val="F2EA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5888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6690208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927952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TRANSPOSITION COMMERCIALE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90208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6946240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Commander des agents IA sans les micromanager : donner l'intention et les contraintes, pas les scripts.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90208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6946240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Micromanagement algorithmique : l'agent fige. Délégation sans cadre : l'agent dérive. Deux échecs symétriques.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90208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946240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Playbooks, guardrails et escalade transforment des agents dispersés en force coordonnée sans contrôle central.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757520" y="3525012"/>
            <a:ext cx="676656" cy="676656"/>
          </a:xfrm>
          <a:prstGeom prst="oval">
            <a:avLst/>
          </a:prstGeom>
          <a:solidFill>
            <a:srgbClr val="C9A84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57520" y="349758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III · L'ORDRE DE BATAILLE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ordres pour déléguer aux agents IA sans perdre le commandement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Écrivez votre intention de commandement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L'ICC en trois couches : le pourquoi stratégique, le quoi mesurable (résultats, pas d'activité), le comment délégué avec règles d'escalade.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ICC 1 page : pourquoi / quoi / comment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575962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94250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 brûlez pas les étapes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4250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Quatre phases : shadowing (80 % de précision), pilote supervisé (&lt; 10 % de corrections), autonomie encadrée, puis autonomie avec escalade.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94250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4250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Shadowing → Pilote → Autonomie encadrée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365541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83829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Gardez la main sur l'essentiel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383829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décisions ne se délèguent jamais : la relation stratégique, l'exception hors enveloppe, le deal de signification (ce qu'il signale).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383829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3829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Relation, exception, signification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FEUILLE DE ROUTE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90 jours pour bâtir une doctrine avant de lâcher vos agents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0-30 JOURS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Rédiger l'ICC sur une page (pourquoi, quoi, comment)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Cartographier décisions délégables vs non délégables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4672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CSO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04672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ICC validée par le comité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996842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399178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99178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7"/>
          <p:cNvSpPr/>
          <p:nvPr/>
        </p:nvSpPr>
        <p:spPr>
          <a:xfrm>
            <a:off x="4655210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55210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 JOURS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55210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378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Lancer le shadowing des agents sur des deals réels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55210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856378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Définir les règles d'escalade et les guardrails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55210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55210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VP Sales + IA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5210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Précision ≥ 80 % sur cas standards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7381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8249717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9717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1" name="Shape 29"/>
          <p:cNvSpPr/>
          <p:nvPr/>
        </p:nvSpPr>
        <p:spPr>
          <a:xfrm>
            <a:off x="8505749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8505749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60-90 JOURS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505749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Text 32"/>
          <p:cNvSpPr/>
          <p:nvPr/>
        </p:nvSpPr>
        <p:spPr>
          <a:xfrm>
            <a:off x="8706917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Passer en pilote supervisé puis autonomie encadrée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5749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8706917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Suivre les KPI de résultat et les seuils d'alerte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505749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5749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 Ops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505749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Corrections &lt; 10 % des interactions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8122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86384" y="64008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MOT DE LA FIN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4008" cy="32918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0241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La bataille de Sedan a duré un jour. La doctrine qui l'a permise a pris vingt ans à construire. »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spc="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ENGAGER  —  </a:t>
            </a:r>
            <a:pPr indent="0" marL="0">
              <a:lnSpc>
                <a:spcPct val="115000"/>
              </a:lnSpc>
              <a:buNone/>
            </a:pPr>
            <a:r>
              <a:rPr lang="en-US" sz="1300" i="1" spc="5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Commencez par écrire votre ICC : une page. Si vous n'y arrivez pas en une page, la réflexion n'est pas aboutie.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2A33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&amp; RÉFÉRENCES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réflexion adossée aux références stratégiques, business et historiques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STRATÉGIQUES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Moltke, Instructions for Large Unit Commanders (1869)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Vandergriff, Adopting Mission Command (2019)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38218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38218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10"/>
          <p:cNvSpPr/>
          <p:nvPr/>
        </p:nvSpPr>
        <p:spPr>
          <a:xfrm>
            <a:off x="4594250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4831994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ÉTUDES BUSINESS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94250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Gartner, Predicts 2026 : Leading Sales in the Age of AI Contradictions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Forrester, B2B Predictions 2026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Salesforce, Agentforce Impact Report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27797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27797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8383829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8621573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HISTORIQUES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83829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Clausewitz, De la guerre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Sedan, 1er septembre 1870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strategiecommerciale.eu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Auftragstaktik : commander vos agents IA sans perdre la main</dc:title>
  <dc:subject>PptxGenJS Presentation</dc:subject>
  <dc:creator>L'Art de la Guerre Commerciale</dc:creator>
  <cp:lastModifiedBy>L'Art de la Guerre Commerciale</cp:lastModifiedBy>
  <cp:revision>1</cp:revision>
  <dcterms:created xsi:type="dcterms:W3CDTF">2026-08-12T12:34:02Z</dcterms:created>
  <dcterms:modified xsi:type="dcterms:W3CDTF">2026-08-12T12:34:02Z</dcterms:modified>
</cp:coreProperties>
</file>