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GRANDS PENSEURS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conseil de guerre : pourquoi l’IA produit la même stratégie GTM pour tout le monde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Wellington au « trendslop » des LLM : la délibération qui plaît à tous efface les paris asymétriques qui font la stratégie.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Grands Penseurs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Mars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10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strategiecommerciale.eu/strategie-gtm-ia-trendslop-differentiation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L’IA en distributeur de stratégie ne vous met pas en avance : elle vous aligne sur la nouvelle médiocrité du marché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Sept LLM convergent systématiquement vers les mêmes recommandations : le « trendslop ». Améliorer le prompting n’y change rien. Comme Wellington refusant le conseil de guerre, la conviction se forme seul — l’IA conteste, elle ne décide pas.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 HBR : sept grands LLM convergent systématiquement vers les mêmes recommandations. Les chercheurs nomment cela le trendslop.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Améliorer son prompting ne corrige pas le biais : avec les mêmes outils que vos concurrents, vous produisez des plans qui se ressemblent.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Wellington ne convoquait jamais de conseil de guerre : le consensus produit des décisions acceptables par tous, pas les paris qui gagnent.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L’IA sert à générer et contester des options, jamais à former la conviction à votre place. Votre avantage est votre « autre versant de la colline ».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Refuser le « trendslop »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jugement, pas l’outil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D’ici 2030, 60 % des organisations différenciées par l’IA seront dirigées par des leaders priorisant les compétences humaines (Gartner).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L’avantage = la donnée propriétaire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distinction s’efface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94 % des acheteurs B2B passent par l’IA : si vos messages sortent du même moule, la différence disparaît avant le premier contact.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Cycles allongés, prix comprimés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L’illusion du travail fait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plan GTM généré par l’IA donne l’illusion du travail accompli, mais c’est rarement le travail qu’il fallait faire.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88 % utilisent l’IA, peu en tirent un impact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plus grande convergence stratégique involontaire du B2B : mêmes outils, mêmes prompts, mêmes conclusions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L’IA recommande la moyenne de vingt ans de littérature managériale. Utile — mais la stratégie, c’est précisément s’écarter de la moyenne.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30 000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simulations, 7 LLM : convergence systématique vers les mêmes options — le « trendslop » (HBR, 2026).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94 %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acheteurs B2B utilisent l’IA générative dans leur parcours d’achat (Forrester).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88 %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organisations déclarent utiliser l’IA en opérations commerciales (McKinsey).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HBR, Trendslop (mars 2026) ; Forrester ; McKinsey ; Gartner.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Wellington seul face au terrain, l’avantage naît du jugement singulier, pas de la doctrine partagée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WELLINGTON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Cinq ans de campagne péninsulaire (1808-1813) sans jamais convoquer un seul conseil de guerre.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Avant chaque bataille, il reconnaît le terrain en personne : « tout l’art de la guerre est de voir l’autre versant de la colline ».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Soult, Ney : appliquer la doctrine partagée mène à la solution que l’adversaire a déjà anticipée.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délibération collective ne produit pas la meilleure décision, mais celle acceptable par tous — l’IA l’industrialise.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doctrine commune est la mère de la prévisibilité ; la prévisibilité, selon Luttwak, est la mère de la défaite.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Votre « autre versant » : wins/losses, patterns de deals, savoir sectoriel — écrits nulle part, donc hors de portée du LLM.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bâtir une stratégie GTM que l’IA ne peut pas copier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L’IA génère et conteste, elle ne décide pas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Avant chaque session, formulez par écrit votre hypothèse stratégique. L’IA la conteste et propose des alternatives ; vous arbitrez. N’attendez jamais d’elle qu’elle forme la conviction.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Hypothèse écrite · red-team IA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Construire votre « other side of the hill »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Formalisez l’intelligence propriétaire : interviews win/loss, patterns des deals gagnés sur 18 mois, savoir sectoriel de cinq ans. Aucun LLM n’y a accès.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Win/loss · MEDDIC · CRM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Contrebalancer activement les biais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Quand l’IA pousse la différenciation, forcez l’analyse coûts ; quand elle prône le long terme, stress-testez le court terme. Sa valeur est de vous forcer à argumenter contre elle.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Approche indirecte · modèle propriétaire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remplacer le « trendslop » par un avantage propriétaire défendable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où l’IA forme (vs conteste) vos décisions GTM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Formaliser l’hypothèse stratégique par écrit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CEO + CRO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Hypothèses documentées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un programme win/loss structuré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les patterns des deals gagnés (18 mois)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+ Sales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Base de connaissance propriétaire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Imposer la contestation systématique des sorties IA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Préparer un modèle nourri par vos données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Direction commerciale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décisions stress-testées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Wellington lisait les mêmes manuels que ses adversaires. Mais il était le seul à avoir reconnu le terrain en personne.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Que savez-vous de votre marché, que ni votre concurrent ni un LLM ne savent, parce que ce n’est écrit nulle part 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Wellington, Dispatches (1808-1813)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Liddell Hart, Strategy ; Clausewitz, De la guerre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Luttwak — la logique paradoxale de la stratégie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HBR, Trendslop (mars 2026) — 7 LLM, 30 000 simulations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Forrester, B2B Marketing Predictions 2026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McKinsey ; Gartner — Strategic Predictions 2026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Campagne péninsulaire — Talavera, Salamanque, Vittoria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Waterloo (1815) — Quatre-Bras, la Haie-Sainte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conseil de guerre : pourquoi l’IA produit la même stratégie GTM pour tout le monde</dc:title>
  <dc:subject>PptxGenJS Presentation</dc:subject>
  <dc:creator>L'Art de la Guerre Commerciale</dc:creator>
  <cp:lastModifiedBy>L'Art de la Guerre Commerciale</cp:lastModifiedBy>
  <cp:revision>1</cp:revision>
  <dcterms:created xsi:type="dcterms:W3CDTF">2026-06-24T16:13:31Z</dcterms:created>
  <dcterms:modified xsi:type="dcterms:W3CDTF">2026-06-24T16:13:31Z</dcterms:modified>
</cp:coreProperties>
</file>