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GRANDS PENSEURS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lignes intérieures : pourquoi vos meilleurs clients sont votre prochaine victoire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la campagne d’Italie de Jomini à l’expansion B2B : qui tient la position centrale bat ses cibles l’une après l’autre.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Grands Penseurs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Avril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10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strategiecommerciale.eu/expansion-client-b2b-lignes-interieures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Vos clients existants sont vos lignes intérieures : concentrez-y la force avant de disperser à l’extérieur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Qui occupe la position centrale entre deux forces les bat l’une après l’autre. Vos comptes acquis sont ce centre : 73 % du CA B2B en vient, pour un coût 5 à 25× inférieur à l’acquisition. La conquête mobilise pourtant l’essentiel de l’énergie.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Jomini : qui tient la position centrale bat ses adversaires séparément. Vos clients acquis sont vos lignes intérieures.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73 % du CA B2B vient de clients déjà acquis, mais l’essentiel de l’énergie commerciale part à la conquête. Ce déséquilibre n’est pas rationnel.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Acquérir coûte 5 à 25× plus cher que développer un compte. +10 pts de NRR sur 10 M$ d’ARR = 1 M$ sans un seul nouveau logo.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Concentration séquentielle : 3 à 5 comptes à fort potentiel par commercial et par trimestre, pas vingt.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Réorienter la force vers l’expansion agit sur les trois leviers de la direction commerciale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NRR comme moteur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Au-delà de 100 % de NRR, la base croît sans nouveau client. Les sociétés à NRR élevé croissent 2,5× plus vite (SaaS Capital).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+10 pts de NRR = +1 M$ sur 10 M$ d’ARR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seul espace de valeur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62 % des décideurs concluent &gt;50 000 $ sans humain : l’expansion des comptes reste le terrain où le commercial est irremplaçable.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85 % misent sur le solution selling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Cesser la dispersion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Acquérir coûte 5 à 25× plus cher que développer l’existant : disperser à l’extérieur gaspille la force commerciale.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 d’acquisition 5 à 25× supérieur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73 % du CA vient des clients acquis, mais la force commerciale reste braquée sur la conquête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Cycles allongés, comités élargis, deals bloqués sur le budget : pendant ce temps, le nouveau logo reste la métrique reine. C’est le vrai problème.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73 %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du chiffre d’affaires B2B provient de clients déjà existants (Forrester, 2024).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5-25×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surcoût d’acquérir un nouveau client vs développer un compte existant (HBR / Bain).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118 %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NRR médian sur le segment Enterprise SaaS B2B (Optifai, N=939, 2025).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Forrester (2024) ; Bain, B2B Growth Divide (2025) ; Optifai ; SaaS Capital ; McKinsey.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Comme Napoléon en 1796, frappez le nœud central et battez vos objectifs séquentiellement, jamais en dispersion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LA CAMPAGNE D’ITALIE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Avril 1796 : 37 600 Français face à 46 000 coalisés, deux armées séparées par les Alpes ligures.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Napoléon frappe Carcare, le nœud central, puis bat Autrichiens et Sardes l’un après l’autre.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Dix-huit jours, concentration maximale sur chaque objectif : l’armistice de Cherasco scelle la victoire.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client acquis = terrain conquis : confiance, enjeux et circuits de décision déjà établis (arcs courts).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prospect = ligne extérieure : long arc, concurrents multiples, statu quo comme adversaire.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Carcare = le compte qui score haut sur santé, potentiel et signal de maturité. On y porte la force d’abord.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pour transformer votre base client en stratégie de position centrale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Cartographier vos positions acquises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Notez chaque compte sur 3 axes : santé (usage, NPS), potentiel (BU/produits non couverts), signal de maturité (déclencheur). Le compte qui score haut partout est votre Carcare.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Gainsight · Totango · health scoring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Concentrer la force : portefeuille restreint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 à 5 comptes à fort potentiel par commercial et par trimestre — pas vingt. Business Review trimestrielle pour comprendre le prochain budget avant le client lui-même.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QBR · MEDDIC · attaque séquentielle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Changer la métrique qui commande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Intégrez le NRR dans les objectifs et le variable : on chasse ce qu’on mesure. Pensez le système pour ne pas punir l’héritage de comptes mal onboardés.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NRR · plan de compensation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trajectoire 30-60-90 pour formaliser l’expansion comme stratégie, pas comme bénéfice secondaire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Cartographier les comptes sur les 3 axes (santé/potentiel/signal)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Mesurer le NRR actuel par segment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 + CS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Carte des comptes livrée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Définir 3-5 comptes prioritaires par commercial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Lancer les Business Reviews trimestrielles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Direction commerciale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Pipeline d’expansion qualifié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Intégrer le NRR dans le variable commercial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Déployer le health scoring (Gainsight/Totango)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RevOps + RH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NRR &amp; taux d’expansion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Si vous deviez concentrer 80 % de votre énergie commerciale sur dix comptes le trimestre prochain, lesquels ? Et pourquoi ce n’est pas déjà le cas ?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Formalisez l’expansion comme une stratégie de concentration — mais vérifiez d’abord que votre NRR ne tombe pas sous 90 %.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Jomini, Précis de l’Art de la Guerre (1838)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Campagne d’Italie 1796 — Montenotte, Dego, Mondovì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Liddell Hart — l’approche indirecte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Forrester, B2B Summit (2024) ; Bain, B2B Growth Divide (2025)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McKinsey, Next-Gen B2B Sales Capabilities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SaaS Capital ; Optifai ; ChartMogul — NRR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Napoléon — la position centrale (1796)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Sun Tzu — la victoire avant l’engagement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lignes intérieures : pourquoi vos meilleurs clients sont votre prochaine victoire</dc:title>
  <dc:subject>PptxGenJS Presentation</dc:subject>
  <dc:creator>L'Art de la Guerre Commerciale</dc:creator>
  <cp:lastModifiedBy>L'Art de la Guerre Commerciale</cp:lastModifiedBy>
  <cp:revision>1</cp:revision>
  <dcterms:created xsi:type="dcterms:W3CDTF">2026-06-24T15:45:46Z</dcterms:created>
  <dcterms:modified xsi:type="dcterms:W3CDTF">2026-06-24T15:45:46Z</dcterms:modified>
</cp:coreProperties>
</file>