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GRANDS PENSEURS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Opératif de Svetchine : quand l’exécution décide de tout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la Strategiia de 1926 au Go-To-Market : entre la vision et le terrain manque le niveau qui rend la stratégie réelle.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Grands Penseurs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Avril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11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strategiecommerciale.eu/art-operatif-svetchine-execution-strategie-commerciale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Votre stratégie ne souffre pas d’un déficit de vision mais de l’absence du niveau qui la rend exécutable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Entre la vision et le terrain manque un niveau de commandement : l’art opératif, qui convertit l’intention en opérations exécutées. Son absence — pas un déficit de vision — explique la valeur stratégique évaporée.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Svetchine a nommé le niveau entre grande stratégie et tactique : l’art opératif, qui convertit l’intention en opérations exécutées.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Ce niveau manque dans la plupart des organisations : seules 3 initiatives GTM sur 10 sont réellement exécutées (ZoomInfo).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dialectiques paralysent l’exécution : le budget avant l’ambition, les luttes internes, l’alignement de chaque acte tactique.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réponse est organisationnelle, pas technologique : désigner qui porte le niveau opératif (VP Sales, CRO, RevOps).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Installer le niveau opératif agit sur les trois leviers de la direction commerciale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Exécuter ce qui est décidé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Passer de 3 à davantage d’initiatives GTM exécutées débloque la valeur stratégique aujourd’hui évaporée.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63 % de valeur à reconquérir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Aligner avant de lancer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Sans niveau opératif, le tactique se décorrèle du stratégique sans que personne ne le voie avant qu’il soit trop tard.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88 % des transformations échouent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Éliminer la friction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luttes internes pour les ressources et les opérations sans impact détruisent une valeur massive chaque année.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Jusqu’à 10 % du CA annuel (McKinsey)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Seules 3 initiatives GTM sur 10 sont exécutées : l’écart carte-terrain détruit une valeur colossale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Ces chiffres ne décrivent pas un déficit de vision, mais l’absence d’un niveau de commandement entre la carte et le terrain.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63 %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la valeur stratégique ne se matérialise jamais (ZoomInfo, 2025).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3/10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initiatives d’un playbook GTM réellement exécutées par les équipes (ZoomInfo).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2 000 Md$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perdus chaque année par les seules équipes sales &amp; marketing US (BCG).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ZoomInfo, GTM Execution Gap 2025 ; BCG, 2024 ; Bain, 2024 ; McKinsey.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Comme Svetchine entre stratégie et tactique, votre organisation a besoin d’un pont opératif explicite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L’ART OPÉRATIF (1926)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Svetchine, le « Clausewitz russe », publie Strategiia à Moscou en 1926.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Entre la grande stratégie et la tactique, il nomme un 3e niveau : l’art opératif.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plupart des défaites ne viennent ni de la stratégie ni de la tactique, mais de l’absence de ce pont.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Niveau stratégique = direction &amp; Board (pourquoi) ; tactique = commerciaux (comment).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niveau opératif (VP Sales, CRO, RevOps) décide quoi faire, dans quel ordre, avec quelles ressources.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C’est ce niveau qui manque : sans lui, l’intention ne devient jamais exécution.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pour installer le pont opératif entre l’intention stratégique et l’exécution terrain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Installer le niveau opératif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Désignez qui porte le niveau opératif (VP Sales, CRO, RevOps) et créez un Revenue Operations Committee mensuel : séquencer, réallouer, ajuster.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Revenue Operations Committee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Décloisonner les budgets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Imposez un « Budget de la Victoire » consolidé (Sales, Marketing, CS, Product) : tant que les budgets restent en silos, la lutte interne gagne.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Budget consolidé · Auftragstaktik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Piloter par les opérations, pas les objectifs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Remplacez les revues de pipeline par des revues opérationnelles : quelles opérations servent le but, lesquelles sont mal dotées, lesquelles stopper ?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Gong · Clari · Highspot · RevOps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trajectoire 30-60-90 pour faire émerger et outiller le niveau opératif manquant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Identifier qui occupe (ou non) le niveau opératif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Lancer le Revenue Operations Committee mensuel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Niveau opératif désigné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Consolider un « Budget de la Victoire » inter-fonctionnel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Configurer la remontée des signaux terrain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RevOps + Comex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Budget GTM unifié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Basculer en revues opérationnelles mensuelles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Stopper les opérations sans impact stratégique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VP Sales / RevOps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Taux d’initiatives exécutées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Napoléon avait raison : l’art de la guerre est simple, tout est dans l’exécution. Mais l’exécution, elle, n’est pas simple : elle se construit, se structure, se pilote. 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Combien de vos plans commerciaux annuels décrivent l’art opératif qui va les rendre réels ?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Svetchine, Strategiia (1926) — l’art opératif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Simpkin, Race to the Swift (1985)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Bihan &amp; Lopez, Conduire la guerre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ZoomInfo, GTM Execution Gap (2025)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BCG &amp; PwC — coût de la friction (2024)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Bain (2024) · McKinsey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Clausewitz, De la guerre — trinité &amp; friction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Napoléon · Auftragstaktik de Moltke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L’Art Opératif de Svetchine : quand l’exécution décide de tout</dc:title>
  <dc:subject>PptxGenJS Presentation</dc:subject>
  <dc:creator>L'Art de la Guerre Commerciale</dc:creator>
  <cp:lastModifiedBy>L'Art de la Guerre Commerciale</cp:lastModifiedBy>
  <cp:revision>1</cp:revision>
  <dcterms:created xsi:type="dcterms:W3CDTF">2026-06-23T22:25:28Z</dcterms:created>
  <dcterms:modified xsi:type="dcterms:W3CDTF">2026-06-23T22:25:28Z</dcterms:modified>
</cp:coreProperties>
</file>