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GRANDS PENSEURS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Neuf Terrains de Sun Tzu : cartographier votre portefeuille commercial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 chapitre XI de L’Art de la Guerre au pipeline B2B : neuf configurations, trois prescriptions — agir, temporiser ou se retirer.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Grands Penseurs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Mai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10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strategiecommerciale.eu/neuf-terrains-sun-tzu-strategie-commerciale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 traitez jamais tous vos comptes avec la même intensité : chaque terrain commande une réponse unique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portefeuille commercial se lit comme une carte : neuf terrains, trois prescriptions — agir, temporiser, se retirer. L’erreur fatale est d’appliquer la même intensité partout, quand chaque terrain exige sa réponse.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chapitre XI de Sun Tzu cartographie le portefeuille en 9 terrains, en 3 familles : clients, opportunités, comptes concurrents.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chaque terrain sa prescription unique — agir, temporiser ou se retirer. L’erreur courante : la même intensité partout.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Sur les clients acquis, le silence entre deux renouvellements ouvre la porte au concurrent : +5 % de rétention = jusqu’à +95 % de profits.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Sur les grands comptes, le multi-threading fait bondir le closing de 130 % (deals &gt; 50 k$) face à des comités d’achat de 11+ décideurs.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ses terrains agit sur les trois leviers de la direction commerciale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Expansion des comptes acquis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rétention et l’expansion deviennent le 1er moteur de croissance quand l’acquisition recule (-3,3 % en 2024-25).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NRR médian 106 % chez les top performers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Pipeline sélectif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pipeline saturé d’opportunités mal qualifiées distord la performance et démoralise les équipes : sélectivité = survie.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Closing enterprise : 12-18 % seulement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Rétention vs acquisition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Conserver un client coûte jusqu’à 5× moins cher qu’en acquérir un ; 70 % des nouveaux abandonnent en 3 mois faute d’onboarding.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Acquisition jusqu’à 5× plus coûteuse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Comités d’achat qui doublent, acquisition en recul : le terrain commercial a structurellement changé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plupart des organisations appliquent la même posture à tous les comptes — et perdent sur des terrains qu’elles croyaient gagnés.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+95 %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profits possibles avec seulement +5 % de rétention client (ProfitWell).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11+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décideurs dans un comité d’achat B2B en 2023, contre 6 en 2015 (Gartner).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+130 %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taux de closing via le multi-threading sur les deals &gt; 50 000 $ (Gong).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ProfitWell ; Gartner, 2023 ; Gong Labs, 2024 ; Aviso.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Comme Sun Tzu lisait la topographie, lisez votre portefeuille avant de choisir l’intensité de l’action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LES NEUF TERRAINS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Sun Tzu fait de la topographie une composante centrale de la stratégie militaire.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Neuf terrains, trois prescriptions : agir, faire preuve de prudence, ou battre en retraite.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 terrain de dispersion au terrain de mort : chaque configuration impose une seule réponse juste.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familles : terrains possédés (clients), disputés (opportunités), tenus par l’ennemi (concurrents).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client négligé = terrain de dispersion ; le grand compte = terrain à double avantage.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compte sous contrat concurrent = terrain uni : infiltrer avant d’affronter frontalement.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familles de terrains, trois manœuvres : défendre, conquérir, subvertir selon la configuration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Défendre les terrains possédés (clients)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Accompagner entre deux renouvellements : transition avant/après-vente rigoureuse, points réguliers, health scoring pour stopper l’érosion silencieuse.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Health scoring · NRR · QBR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Gagner les terrains disputés (opportunités)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Multi-threader les comités d’achat, qualifier sévèrement avant d’engager, et faire des partenaires des alliés actifs plutôt que neutres.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Multi-threading · MEDDIC · partenaires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Subvertir les terrains tenus par l’ennemi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Ne pas attaquer frontalement : cartographier le réseau interne, viser les quick wins sur petites BU, créer des insights qui ébranlent le statu quo.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Challenger · Sandler · land &amp; expand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trajectoire 30-60-90 pour passer d’une intensité uniforme à une décision différenciée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 portefeuille selon les 9 terrains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Auditer les comptes acquis sans accompagnement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+ CSM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 des comptes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Déployer le multi-threading sur les grands comptes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Durcir la qualification du pipeline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+ RevOps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Win rate par segment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les quick wins sur comptes concurrents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Instaurer le health scoring + QBR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Account managers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NRR &amp; pénétration comptes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Sun Tzu n’est pas un mystique : c’est un praticien de la décision différenciée. La cartographie de ses terrains n’est pas un exercice académique — c’est une arme.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Sur quel terrain se trouve réellement chacun de vos comptes — et y appliquez-vous la bonne prescription 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Sun Tzu, L’Art de la Guerre — chapitre XI, Les Neuf Terrains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Méthodologies Challenger · Sandler · CVI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ProfitWell / Vitally, SaaS Market Report Q4 2024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Gong Labs &amp; Aviso — multi-threading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Benchmarkit, Landbase, Wudpecker (2025-26)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Sun Tzu (Ve siècle av. J.-C.) — topographie militaire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3 prescriptions : agir, prudence, retraite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Neuf Terrains de Sun Tzu : cartographier votre portefeuille commercial</dc:title>
  <dc:subject>PptxGenJS Presentation</dc:subject>
  <dc:creator>L'Art de la Guerre Commerciale</dc:creator>
  <cp:lastModifiedBy>L'Art de la Guerre Commerciale</cp:lastModifiedBy>
  <cp:revision>1</cp:revision>
  <dcterms:created xsi:type="dcterms:W3CDTF">2026-06-23T22:10:17Z</dcterms:created>
  <dcterms:modified xsi:type="dcterms:W3CDTF">2026-06-23T22:10:17Z</dcterms:modified>
</cp:coreProperties>
</file>