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IA &amp; GO-TO-MARKET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Ligne Maginot ou Blitzkrieg : quelle doctrine IA pour votre GTM B2B ?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Guderian perçant les Ardennes en mai 1940 à l’IA agentique : ce n’est pas le nombre d’outils qui gagne, c’est la doctrine qui les pilote.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IA &amp; Go-To-Market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Juillet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12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strategiecommerciale.eu/ia-strategie-commerciale-b2b-blitzkrieg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facteur décisif n’est pas la quantité d’IA déployée, mais la doctrine qui l’organise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 1940, la France avait plus de chars que l’Allemagne — et a perdu en six semaines. En 2026, 87 % des équipes B2B utilisent l’IA, mais 24 % seulement en font une arme. La différence n’est pas l’outil, c’est la doctrine.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87 % des équipes commerciales utilisent l’IA, mais 24 % seulement une IA agentique qui restructure vraiment le pipeline (Deloitte, 2026).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équipes à l’IA intégrée sont 3,7× plus susceptibles d’atteindre leur quota ; les SDR agentiques génèrent 4,2× plus de pipeline.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94 % des acheteurs B2B ont leur shortlist avant tout contact commercial : la bataille se joue avant le premier rendez-vous.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88 % des projets d’agents IA n’atteignent jamais la production : l’obstacle est la gouvernance des données, pas la technologie.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doctrine IA agentique agit simultanément sur les trois leviers de la direction commerciale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Plus de pipeline par SDR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IA agentique intégrée détecte et qualifie les signaux d’achat à l’échelle : plus de pipeline sans recruter.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4,2× plus de pipeline par SDR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 pas disparaître avant le RDV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94 % des acheteurs bâtissent leur shortlist avant tout contact : sans détection amont, vous êtes déjà hors-jeu.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84 % achètent au 1er vendeur vu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Fin du temps commercial perdu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SDR ne vendent que 25-30 % de leur temps ; l’IA leur rend l’équivalent d’un quart de journée.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+2h15 vendables / jour / commercial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entreprises sur quatre possèdent l’IA sans la doctrine pour la faire compter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Utiliser l’IA » masque un fossé : la plupart automatisent à la marge quand quelques-uns restructurent tout leur pipeline.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87 %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organisations commerciales utilisent l’IA — mais 24 % seulement une IA agentique.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3,7×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plus susceptibles d’atteindre leur quota pour les équipes à l’IA intégrée.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94 %</a:t>
            </a:r>
            <a:endParaRPr lang="en-US" sz="46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acheteurs B2B ont leur shortlist avant tout contact avec un commercial.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Salesforce State of Sales 2026 ; Deloitte Digital 2026 ; Gartner 2025 ; 6Sense 2025.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Comme les chars français de 1940, vos outils IA dispersés ne créent aucun point de rupture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LES ARDENNES, MAI 1940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France aligne 4 071 blindés contre 2 439 allemands : supériorité en nombre et en qualité.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Ses chars sont dispersés le long du front ; les Panzers, concentrés en coin d’attaque.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Ses avant-gardes atteignent Sedan le 12 mai ; la Meuse est forcée le 13. La Maginot est contournée.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Vos outils IA dispersés « bouchent des trous » : présents partout, décisifs nulle part.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Sans Schwerpunkt, avoir plus d’outils que le concurrent ne crée aucun avantage réel.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Votre process de 2022 est une Ligne Maginot : bien défendu, mais déjà contourné.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pour transformer vos outils IA en Blitzkrieg go-to-market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1. La reconnaissance : bâtir le radar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Agréger intent data, signaux de financement et de recrutement, scoring composite : un compte à 3 signaux convertit 2,4× mieux qu’à un seul.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6sense · Landbase · waterfall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2. La concentration au point de rupture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Détecter un signal composite qualifié et déclencher en &lt; 1 h un outreach ultra-personnalisé, avant de passer le lead au SDR.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Agents IA · Salesforce · LinkedIn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3. La vitesse d’exploitation : le tempo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Passer en production sans hésiter, piloter le système hybride SDR + IA et mesurer le pipeline généré par heure vendue.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Équipe hybride · pipeline/heure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trajectoire 30-60-90 pour passer des outils épars à une doctrine agentique intégrée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Cartographier signaux d’achat et sources d’intent data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Auditer l’intégration du tech stack (silos de données)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 + RevOps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Radar de signaux défini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Déployer un scoring composite des signaux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Automatiser l’outreach &lt; 48 h sur comptes chauds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RevOps + Marketing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Délai de réponse au signal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Industrialiser le workflow hybride SDR + IA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Aligner marketing, sales et CS sur la donnée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Comex / CRO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Pipeline par heure vendue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 Vous avez déjà les chars. La vraie question, c’est : quelle doctrine les pilote ? Celle de Gamelin, dispersée et défensive ? Ou celle de Guderian, concentrée et rapide ? 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décision de la semaine : mesurez votre pipeline généré par heure vendue. S’il stagne, vous avez acheté des chars sans doctrine.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Heinz Guderian — doctrine Blitzkrieg (Schwerpunkt, tempo)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Edward Luttwak — logique paradoxale de la guerre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Salesforce State of Sales 2026 · Deloitte Digital 2026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Gartner 2025 · 6Sense 2025 · IDC / Digital Applied 2026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MuleSoft Connectivity Benchmark 2025 · Sopro 2026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Percée des Ardennes &amp; forçage de la Meuse, Sedan (mai 1940)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Ligne Maginot contournée · armistice du 22 juin 1940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Ligne Maginot ou Blitzkrieg : quelle doctrine IA pour votre GTM B2B ?</dc:title>
  <dc:subject>PptxGenJS Presentation</dc:subject>
  <dc:creator>L'Art de la Guerre Commerciale</dc:creator>
  <cp:lastModifiedBy>L'Art de la Guerre Commerciale</cp:lastModifiedBy>
  <cp:revision>1</cp:revision>
  <dcterms:created xsi:type="dcterms:W3CDTF">2026-07-25T23:15:14Z</dcterms:created>
  <dcterms:modified xsi:type="dcterms:W3CDTF">2026-07-25T23:15:14Z</dcterms:modified>
</cp:coreProperties>
</file>