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LA FRICTION ET LA LOGISTIQUE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Vos IA sont des troupes auxiliaires : la mise en garde de Machiavel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Pise 1500 à l’AI Act 2026 : une force empruntée qui gagne vos batailles finit par vous tenir — et elle vous engage dès la première phrase.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Friction et la Logistique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Juil.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14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strategiecommerciale.eu/gouvernance-ia-commerciale-machiavel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question n’est pas ce que votre IA sait faire, mais qui répond de ce qu’elle affirme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Machiavel : l’auxiliaire est dangereux par sa force. S’il perd, vous êtes défait ; s’il gagne, vous devenez son prisonnier. C’est la définition exacte d’un agent IA commercial déployé sans gouvernance.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Machiavel (Le Prince, ch. XII-XIII) : l’auxiliaire n’est pas dangereux par faiblesse, mais par sa force même.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Forrester : plus de 10 Md$ de valeur d’entreprise détruits d’ici 2026 par l’usage non gouverné de la GenAI.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 2 août 2026, l’AI Act impose la transparence ; Moffatt v. Air Canada a déjà rendu l’entreprise responsable de son chatbot.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leviers : charte d’engagement écrite, sceau humain sur tout acte opposable, conversion du loué en possédé.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gouvernance IA n’est pas un frein : elle protège la vitesse, le juridique et l’investissement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Vitesse sans reprise en main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Laisser courir l’agent sur tout ce qui n’engage pas l’entreprise : résumés, enrichissement, détection de signaux.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54 % des vendeurs déjà équipés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Responsabilité juridique tenue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 que dit votre agent, c’est vous qui l’avez dit : Moffatt v. Air Canada l’a tranché, l’AI Act le sanctionne.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Jusqu’à 15 M€ ou 3 % du CA mondial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 des projets IA abandonnés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Gouverner les données et le corpus avant de déployer évite l’échec programmé du projet agentique.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40 % des projets annulés d’ici 2027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L’usage de l’IA commerciale a quitté les programmes gouvernés pour le poste de travail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L’usage n’a pas disparu avec les projets annulés : il a migré hors de tout contrôle, vers le poste du commercial.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Md$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valeur d’entreprise détruits d’ici 2026 par l’usage non gouverné de la GenAI.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69 %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acheteurs B2B reviennent vers un commercial humain pour valider les insights IA.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130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éditeurs seulement, sur des milliers, proposent de vraies capacités agentiques.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Forrester, Predictions 2026 ; Gartner, juin 2026 (645 acheteurs B2B) ; Salesforce State of Sales 2026.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L’agent qui gagne vos batailles finit par occuper l’interface entre vous et votre marché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PISE 1500 &amp; GALLIPOLI 1354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Florence, désarmée, loue dix mille Français pour reprendre Pise : le siège échoue, le crédit est perdu.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Jean VI appelle dix mille Turcs ; en mars 1354 ils s’installent à Gallipoli et n’en repartent jamais.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Borgia, lui, part des auxiliaires français puis les élimine à Sinigaglia : seul maître de ses armes.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programme GenAI acheté sur étagère comble un déficit de capacité, sans intérêt dans votre victoire.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L’agent n’occupe pas un territoire : il occupe l’interface entre votre marque et votre marché.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modèle loué est un échafaudage, pas une fondation : convertir chaque usage qui marche en actif propre.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rester le maître de ce que votre IA affirme en votre nom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1. La charte avant le premier prompt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Écrire ce que l’agent peut affirmer, promettre, chiffrer et doit déclarer. Signée par le commerce et le juridique, exécutable et versionnée.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AGENTS.md · Agentforce · Git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2. Le sceau humain sur l’acte opposable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Laisser courir l’agent sur le préparatoire ; tout ce qui engage l’entreprise passe par un humain nommé et tracé dans le CRM.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CRM · Gong · Clari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3. Convertir le loué en possédé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Bâtir référentiel de vérité, cas clients validés et corpus de conversations, puis les servir par un RAG à index restreint et daté.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Seismic · Highspot · Mindtickle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passer de l’usage subi à la gouvernance opposable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Recenser les agents IA réellement utilisés sur le terrain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Rédiger la charte : affirmer, promettre, chiffrer, déclarer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Dir. commerciale + Juridique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Charte signée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Publier le fichier d’instructions versionné dans Git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Appliquer l’interdit dans les droits d’accès de l’agent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+ IT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Actes opposables tracés au CRM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Restreindre l’index à une liste blanche datée et validée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Bâtir le référentiel de vérité et le corpus de cas clients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Enablement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 réponses sur doc en vigueur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Si demain matin un de vos agents affirme quelque chose de faux à votre plus gros prospect, qui, dans votre organisation, l’apprendra le premier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Nommez ce responsable avant le 2 août 2026 et faites signer la charte d’engagement par le commerce et le juridique.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Machiavel, Le Prince, ch. XIII — auxiliaires, mixtes et propres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Machiavel, Le Prince, ch. XII — mercenaires et milices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Forrester, Predictions 2026: B2B Marketing, Sales And Product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 — 40 % des projets d’IA agentique annulés d’ici 2027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Gartner, juin 2026 · Forrester/SiriusDecisions (65 % du contenu)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Siège de Pise (1500) · Ordinanza 1506 · Prato (1512)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Chute de Gallipoli (1354) · Moffatt v. Air Canada (2024)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Vos IA sont des troupes auxiliaires : la mise en garde de Machiavel</dc:title>
  <dc:subject>PptxGenJS Presentation</dc:subject>
  <dc:creator>L'Art de la Guerre Commerciale</dc:creator>
  <cp:lastModifiedBy>L'Art de la Guerre Commerciale</cp:lastModifiedBy>
  <cp:revision>1</cp:revision>
  <dcterms:created xsi:type="dcterms:W3CDTF">2026-07-28T15:30:17Z</dcterms:created>
  <dcterms:modified xsi:type="dcterms:W3CDTF">2026-07-28T15:30:17Z</dcterms:modified>
</cp:coreProperties>
</file>