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LA PSYCHOLOGIE DU CONFLIT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coup d’œil de Napoléon : l’IA ne remplace pas l’instinct commercial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Napoléon ne gagnait qu’armé de l’état-major de Berthier. L’IA force de vente ne remplace pas l’instinct : elle le renseigne en temps réel.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Psychologie du Conflit et la Volonté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9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strategiecommerciale.eu/ia-force-de-vente-coup-doeil-napoleon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Branchée sur la décision humaine, l’IA élève les équipes — comme Berthier armait le coup d’œil de Napoléon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Moins de 10 % des organisations ont déployé l’IA à l’échelle : on empile les outils sans les connecter au travail réel. Les champions ont armé l’instinct — briefing avant, coaching après, décision humaine au contact.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Napoléon gagnait par le coup d’œil, mais jamais sans Berthier : l’instinct ne devient fiable que servi par un système de renseignement.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entreprises à forte croissance sont 3× plus nombreuses à avoir accru leurs investissements IA : 71 % contre 25 % (McKinsey, juil. 2026).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L’IA force de vente complète l’instinct, elle ne le remplace pas : l’humain garde l’interprétation, la relation et la décision finale.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: briefing avant le rendez-vous, coaching IA après le combat, frontière claire entre recommandation et décision humaine.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Bien branchée, l’IA force de vente agit simultanément sur les trois leviers de la direction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 de temps avec le client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L’IA agentique libère plus de 10 % du temps des vendeurs : le rendre au client, là où se gagnent les deals.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+10 % de temps vendeur (McKinsey)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Moins d’improvisation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Partir en rendez-vous sans renseignement, c’est le syndrome de Valmy : la confiance qui précède la défaite.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-40 % de conversion sans découverte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Moins de saisie, plus de vente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Compte rendu automatique, score actualisé, qualification à jour : l’administratif est absorbé par la machine.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Reporting et saisie automatisés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Toutes les directions « font quelque chose » avec l’IA, presque aucune n’en tire de la valeur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outils s’empilent, les promesses s’additionnent, sans impact réel : l’écart se creuse entre ceux qui branchent l’IA sur le travail réel et les autres.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&lt; 10 %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organisations ont déployé l’IA à l’échelle : pilotes partout, valeur rare.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3× plus</a:t>
            </a:r>
            <a:endParaRPr lang="en-US" sz="38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d’entreprises à forte croissance ont accru leurs investissements IA : 71 % contre 25 %.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20 %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du temps commercial passé avec les clients, contre 33-50 % pour les équipes performantes.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McKinsey, The future of B2B sales (juillet 2026) ; McKinsey, Why AI will elevate instead of replace commercial teams (juillet 2026).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Austerlitz le prouve : le génie ne décide bien que servi par un état-major qui renseigne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AUSTERLITZ, 2 DÉCEMBRE 1805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Inférieur en nombre (73 000 contre 85-90 000), Napoléon évacue les hauteurs de Pratzen et feint la faiblesse.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Alliés mordent à l’hameçon et descendent : à 9 h, la masse du centre frappe dans la brèche.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coup d’œil s’appuie sur Berthier : renseignement, ordres, logistique, cartes — pas une intuition flottante.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commercial part au combat sans renseignement : historique incomplet, signaux ignorés, mémoire dispersée.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L’instinct sans donnée, c’est le syndrome de Valmy : la confiance qui précède la défaite.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 business, Berthier s’appelle CRM, Gong, 6sense : l’IA fournit, en temps réel, ce que faisait l’état-major.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que l’IA serve l’instinct au lieu de le remplacer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Installer un état-major temps réel, pas un oracle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 : boucle avant (briefing auto CRM + signaux), pendant (insights temps réel), après (compte rendu, score, prochaine action).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Salesforce, HubSpot, Gong, 6sense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Entraîner le coup d’œil, pas remplacer le tireur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Réflexe : faire de chaque appel une leçon (ce qui a décroché, engagé, raccroché) pour passer du coaching de manager à l’amélioration continue.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Gong Coaching, Highspot, Seismic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Garder la décision humaine au point de décision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Réflexe : tracer la frontière entre les recommandations IA (prix, priorités, risques) et la décision humaine : relation, confiance, responsabilité.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AgentForce, MEDDIC, BANT, SPICED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90 jours pour armer l’instinct : du briefing automatique au point de décision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Cartographier les données CRM et les signaux disponibles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Installer le briefing automatique pré-rendez-vous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Ops + RevOps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% de rendez-vous briefés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Déployer le coaching conversationnel post-appel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Définir la frontière IA recommande / humain décide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Enablement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Taux d’adoption du coaching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Généraliser les insights temps réel en rendez-vous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Mesurer l’impact : temps client, win rate, pipeline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+ RevOps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Temps client &amp; win rate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Quand votre meilleur commercial quittera l’entreprise, emportera-t-il son coup d’œil, ou le système qui le rendait infaillible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Armez l’instinct de vos équipes : branchez l’IA sur le travail réel — briefing avant, coaching après, décision au contact.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: le coup d’œil (livre I, ch. 3)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NAPOLÉON, Maximes de guerre : l’art simple et tout d’exécution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SUN TZU, L’Art de la guerre : le renseignement avant le combat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McKINSEY, The future of B2B sales (juillet 2026)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McKINSEY, Why AI will elevate instead of replace commercial teams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McKINSEY, Complementing sales instincts with real-time AI (juil. 2026)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CHANDLER D., The Campaigns of Napoleon (1966)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Austerlitz, 2 déc. 1805 : 26 000 pertes alliées, 11 000 prisonniers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coup d’œil de Napoléon : l’IA ne remplace pas l’instinct commercial</dc:title>
  <dc:subject>PptxGenJS Presentation</dc:subject>
  <dc:creator>L'Art de la Guerre Commerciale</dc:creator>
  <cp:lastModifiedBy>L'Art de la Guerre Commerciale</cp:lastModifiedBy>
  <cp:revision>1</cp:revision>
  <dcterms:created xsi:type="dcterms:W3CDTF">2026-08-04T10:59:40Z</dcterms:created>
  <dcterms:modified xsi:type="dcterms:W3CDTF">2026-08-04T10:59:40Z</dcterms:modified>
</cp:coreProperties>
</file>