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GRANDES BATAILLES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logistique de Bradley : quand le sales enablement décide de vos win rates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 1944, Bradley gagnait avec des camions, pas des tacticiens. En 2026, le benchmark Seismic prouve que l'enablement décide de vos win rates.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Grandes Batailles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Août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9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strategiecommerciale.eu/sales-enablement-logistique-bradley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batailles se gagnent avant d'être livrées : votre sales enablement est votre Red Ball Express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benchmark Seismic 2026 relie enfin l'enablement aux quatre chiffres de la direction : productivité, win rate, quota attainment, durée du cycle. Sans chaîne logistique, le meilleur tacticien du monde vend avec les mains vides.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Bradley gagnait avant la bataille : « les amateurs parlent tactique, les professionnels parlent logistique ».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Seismic 2026 relie le sales enablement au win rate, au quota attainment et à la durée du cycle de vente.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Red Ball Express livrait 12 500 tonnes/jour avec 5 958 camions : votre enablement est ce réseau, ou il n'est rien.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Selon Gartner, les vendeurs appuyés sur l'IA atteignent 3,7× plus leur quota — mais 50 % se sentent submergés par leurs outils.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logistique commerciale maîtrisée agit sur les trois leviers de la direction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Win rates et quotas en hausse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Contenus, playbooks et coaching livrés au bon moment : des deals gagnés que la logistique rendait possibles.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+58 % de chances de surperformer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Fini les pannes logistiques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 h/mois perdues à chercher des contenus, 67 % d'acheteurs sans commercial : chaque interaction doit être parfaite.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 h/mois économisées par commercial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Moins de budget gaspillé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contenu jamais utilisé est un camion immobilisé au dépôt : il consomme du budget et ne livre rien.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Marché : 5,23 → 12,78 Md$ (2030)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commerciaux étouffent sous l'équipement : 50 % sont submergés par leurs outils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L'enablement a vécu d'anecdotes. Seismic 2026 recentre le débat sur les métriques de la direction : 30 h/mois perdues à chercher les bons contenus.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50 %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vendeurs se sentent submergés par 10-15 outils au quotidien (Gartner, SyncGTM).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3,7×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plus de chances d'atteindre leur quota pour les vendeurs appuyés sur l'IA (Gartner).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 h</a:t>
            </a:r>
            <a:endParaRPr lang="en-US" sz="46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perdues chaque mois par commercial à chercher le bon contenu (Seismic).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Seismic, Annual Sales Enablement Benchmark Report (août 2026) ; Gartner (2024) ; HubSpot Sales Trends (2024).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percée la plus brillante aurait pu s'arrêter à quarante kilomètres, faute d'essence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OPÉRATION COBRA (1944)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25 juillet 1944 : la percée de Bradley à Saint-Lô, 12 800 prisonniers — puis l'essence manque.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Chaque division consomme 700-750 t/jour ; 28 divisions = 20 000 tonnes quotidiennes à livrer.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Red Ball Express : 5 958 camions, 12 500 t/jour, 24 h/24 — la logistique gagne avant la bataille.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commercial est le fantassin : il mène l'assaut, mais ne gagne que si les munitions arrivent.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 business, cette logistique s'appelle sales enablement : playbooks, études de cas, coaching, au bon moment.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batailles se gagnent avant d'être livrées : sans logistique, le meilleur tacticien vend les mains vides.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pour transformer votre enablement en réseau de ravitaillement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Construire votre Red Ball Express de contenus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Centralisez playbooks, études de cas et argumentaires dans une plateforme unique, mesurez l'usage réel : ouvert par qui, avant quel rendez-vous.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Seismic, Highspot, analytics d'engagement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Piloter les quatre métriques du benchmark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Connectez CRM et conversation intelligence sur un tableau de bord unique, revu chaque mois : win rate, quota attainment, durée du cycle, productivité.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Salesforce, HubSpot, Gong, Highspot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Automatiser la logistique avec l'IA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Coaching personnalisé, recommandations de contenus, résumés d'appels, signaux d'intention : l'IA détecte les pannes avant qu'elles ne coûtent un deal.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Gong, Highspot — enablement piloté par l'IA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Trente jours pour auditer, soixante pour piloter, quatre-vingt-dix pour automatiser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Auditer l'existant : inventaire des contenus, analytics d'usage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Centraliser dans une plateforme unique (Seismic, Highspot)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 Enablement / RevOps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% de contenus réellement utilisés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Connecter CRM + conversation intelligence au tableau de bord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Revue mensuelle des quatre métriques avec l'état-major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Directeur commercial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Win rate et quota attainment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Activer l'IA : coaching temps réel, recommandations de contenus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Itérer sur les données d'usage et de performance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RevOps + Enablement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Durée du cycle et vélocité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Quand votre prochain deal échouera, saurez-vous dire si c'est votre commercial qui a perdu, ou votre logistique qui n'est pas arrivée ? 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Auditez votre chaîne logistique commerciale : quel contenu est utilisé, par qui, et avant quel rendez-vous ?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Van Creveld, Supplying War (1977)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Bradley, A Soldier's Story (1951)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Seismic, Benchmark Report (août 2026)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Gartner, vendeurs &amp; IA, quota (2024)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HubSpot, Sales Trends (2024)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Wikipédia, Opération Cobra (25-31 juillet 1944)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Wikipédia, Red Ball Express (5 958 camions)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logistique de Bradley : quand le sales enablement décide de vos win rates</dc:title>
  <dc:subject>PptxGenJS Presentation</dc:subject>
  <dc:creator>L'Art de la Guerre Commerciale</dc:creator>
  <cp:lastModifiedBy>L'Art de la Guerre Commerciale</cp:lastModifiedBy>
  <cp:revision>1</cp:revision>
  <dcterms:created xsi:type="dcterms:W3CDTF">2026-08-09T20:00:02Z</dcterms:created>
  <dcterms:modified xsi:type="dcterms:W3CDTF">2026-08-09T20:00:02Z</dcterms:modified>
</cp:coreProperties>
</file>