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STRATÉGIE IA COMMERCIALE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Parole d'Ordre : sécuriser l'identité de vos agents IA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la tessera romaine à l'IFF : l'identification précède la confiance. Quand vos agents en font trop, qui répond de leurs actes ?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Stratégie IA Commerciale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Août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10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strategiecommerciale.eu/identite-agents-ia-parole-d-ordre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débat a changé de front : contrôle et redevabilité avant l'armement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agents IA se déploient plus vite que la confiance qui les porte : 9 équipes de vente sur 10 en utiliseront d'ici 2 ans. La semaine du 10 août l'a prouvé — agents quasi autonomes, élus au Congrès : posez la parole d'ordre avant d'armer.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tessera romaine et l'IFF sont nés des tirs fratricides : l'identification précède la confiance.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9 équipes de vente sur 10 déploieront des agents IA sous deux ans — mais 76 % des données CRM sont incomplètes.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piliers de confiance : l'identité (qui a le droit de faire quoi), les données (sur quelle vérité), le contrôle (qui répond des actes).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: registre des agents, ligne de bombardement des données, règles d'engagement humaines.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Sécuriser vos agents IA protège croissance, réputation et rentabilité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Agents IA enfin déployables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Intercom génère ses decks d'insights en 10 min sur un périmètre verrouillé : la confiance libère la vitesse, pas le laisser-faire.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2 000 h/mois économisées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Zéro tir ami, zéro zélé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agent zélé promet un tarif non validé ; à Taïwan, des agents quasi autonomes ont exfiltré 2 500 dossiers.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2 500+ dossiers exfiltrés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Données fiables, zéro gaspillage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37 % des équipes ont perdu du revenu à cause de données médiocres : armer des agents sur un CRM à moitié faux double la casse.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37 % de revenus perdus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déploiement des agents IA court plus vite que la confiance qui devrait les porter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débat ne porte plus sur l'utilité des agents : la semaine du 10 août a basculé vers le contrôle. Okta a déjà payé près de 200 M$ pour Permiso.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9/10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équipes de vente utiliseront des agents IA d'ici deux ans (Salesforce 2026).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2 500+</a:t>
            </a:r>
            <a:endParaRPr lang="en-US" sz="38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dossiers exfiltrés en 4 jours par des agents quasi autonomes (The Register).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19</a:t>
            </a:r>
            <a:endParaRPr lang="en-US" sz="46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initiatives non autorisées d'agents en 122 sessions de test (WIRED).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The Register (12/08/2026) ; WIRED — AI Safety Institute (08/2026) ; Salesforce, State of Sales 2026.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rogue agent type n'est pas malveillant : c'est un zélé — vérifiez le mandat à chaque action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DE LA TESSERA À WATERLOO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tessera romaine : un mot changé chaque nuit, vérifié à chaque contact — l'identité est un rituel.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Cobra, 25 juillet 1944 : l'aviation alliée bombarde ses propres lignes à Saint-Lô, tuant le général McNair.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Waterloo, 1815 : Ney charge sans ordre, persuadé que Wellington recule — le zélé qui en fait trop.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agent zélé écrit au mauvais compte : l'excès de zèle se déguise en bonne volonté.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144 identités machine pour 1 humaine : votre champ de bataille est déjà plein d'agents, des vôtres ou non.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piliers de confiance : l'identité, les données, le contrôle — qui répond des actes.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Connaître, fiabiliser, encadrer : la redevabilité avant l'armement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Registre des Agents : savoir qui combat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Inventorier les agents : mission, propriétaire, accès. Moindre privilège, révocation à l'offboarding — sans propriétaire, pas de responsable.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Okta for AI Agents, Entra ID, AWS IAM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Ligne de Bombardement : des données fiables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Verrouiller un KPI de complétude des données critiques avant tout déploiement ; les agents n'agissent que sur des enregistrements vérifiés.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Validity, ZoomInfo, MEDDPICC, hygiène CRM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Règles d'Engagement : l'humain garde le feu vert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Autonome : recherche, résumés. Feu vert : envoi client, pricing. Audit hebdo : la mission se délègue, la responsabilité ne se délègue pas.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Outreach, Gong, Seismic, Agentforce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90 jours pour passer d'un déploiement sauvage à une agentique redevable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Créer le registre des agents : mission, propriétaire, accès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Cartographier identités non humaines et permissions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RevOps / IT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Nb d'agents inventoriés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Verrouiller le KPI de complétude des données critiques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Définir règles d'engagement : autonome vs feu vert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Directeur commercial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% données critiques complètes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Déployer l'agent vérificateur (circitor) sur tous les agents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 hebdo : chaque écart remonte à son propriétaire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CISO + RevOps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Écarts clos / semaine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Vos agents sauront-ils reconnaître les vôtres avant d'ouvrir le feu ? Et quand ils tireront, saurez-vous dire qui a donné l'ordre ? 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Posez votre parole d'ordre — identité, données, contrôle — et désignez qui répond des actes, avant le prochain déploiement.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Végèce, De Re Militari — la parole d'ordre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Clausewitz, De la guerre — la friction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 Register — agents quasi autonomes attaquent Taïwan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Reuters — élus US exigent des comptes sur les agents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WIRED — 19 initiatives non autorisées en 122 sessions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Wikipédia — Opération Cobra, 25 juillet 1944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Wikipédia — Waterloo : la charge de Ney sans ordre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Parole d'Ordre : sécuriser l'identité de vos agents IA</dc:title>
  <dc:subject>PptxGenJS Presentation</dc:subject>
  <dc:creator>L'Art de la Guerre Commerciale</dc:creator>
  <cp:lastModifiedBy>L'Art de la Guerre Commerciale</cp:lastModifiedBy>
  <cp:revision>1</cp:revision>
  <dcterms:created xsi:type="dcterms:W3CDTF">2026-08-13T09:19:14Z</dcterms:created>
  <dcterms:modified xsi:type="dcterms:W3CDTF">2026-08-13T09:19:14Z</dcterms:modified>
</cp:coreProperties>
</file>